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0"/>
  </p:notesMasterIdLst>
  <p:handoutMasterIdLst>
    <p:handoutMasterId r:id="rId21"/>
  </p:handoutMasterIdLst>
  <p:sldIdLst>
    <p:sldId id="256" r:id="rId2"/>
    <p:sldId id="257" r:id="rId3"/>
    <p:sldId id="259" r:id="rId4"/>
    <p:sldId id="258" r:id="rId5"/>
    <p:sldId id="260" r:id="rId6"/>
    <p:sldId id="288" r:id="rId7"/>
    <p:sldId id="289" r:id="rId8"/>
    <p:sldId id="261" r:id="rId9"/>
    <p:sldId id="262" r:id="rId10"/>
    <p:sldId id="272" r:id="rId11"/>
    <p:sldId id="271" r:id="rId12"/>
    <p:sldId id="264" r:id="rId13"/>
    <p:sldId id="284" r:id="rId14"/>
    <p:sldId id="285" r:id="rId15"/>
    <p:sldId id="286" r:id="rId16"/>
    <p:sldId id="287" r:id="rId17"/>
    <p:sldId id="274" r:id="rId18"/>
    <p:sldId id="290" r:id="rId19"/>
  </p:sldIdLst>
  <p:sldSz cx="7772400" cy="10972800"/>
  <p:notesSz cx="7102475" cy="10234613"/>
  <p:defaultTextStyle>
    <a:defPPr>
      <a:defRPr lang="en-US"/>
    </a:defPPr>
    <a:lvl1pPr marL="0" algn="l" defTabSz="957765" rtl="0" eaLnBrk="1" latinLnBrk="0" hangingPunct="1">
      <a:defRPr sz="1800" kern="1200">
        <a:solidFill>
          <a:schemeClr val="tx1"/>
        </a:solidFill>
        <a:latin typeface="+mn-lt"/>
        <a:ea typeface="+mn-ea"/>
        <a:cs typeface="+mn-cs"/>
      </a:defRPr>
    </a:lvl1pPr>
    <a:lvl2pPr marL="478882" algn="l" defTabSz="957765" rtl="0" eaLnBrk="1" latinLnBrk="0" hangingPunct="1">
      <a:defRPr sz="1800" kern="1200">
        <a:solidFill>
          <a:schemeClr val="tx1"/>
        </a:solidFill>
        <a:latin typeface="+mn-lt"/>
        <a:ea typeface="+mn-ea"/>
        <a:cs typeface="+mn-cs"/>
      </a:defRPr>
    </a:lvl2pPr>
    <a:lvl3pPr marL="957765" algn="l" defTabSz="957765" rtl="0" eaLnBrk="1" latinLnBrk="0" hangingPunct="1">
      <a:defRPr sz="1800" kern="1200">
        <a:solidFill>
          <a:schemeClr val="tx1"/>
        </a:solidFill>
        <a:latin typeface="+mn-lt"/>
        <a:ea typeface="+mn-ea"/>
        <a:cs typeface="+mn-cs"/>
      </a:defRPr>
    </a:lvl3pPr>
    <a:lvl4pPr marL="1436649" algn="l" defTabSz="957765" rtl="0" eaLnBrk="1" latinLnBrk="0" hangingPunct="1">
      <a:defRPr sz="1800" kern="1200">
        <a:solidFill>
          <a:schemeClr val="tx1"/>
        </a:solidFill>
        <a:latin typeface="+mn-lt"/>
        <a:ea typeface="+mn-ea"/>
        <a:cs typeface="+mn-cs"/>
      </a:defRPr>
    </a:lvl4pPr>
    <a:lvl5pPr marL="1915532" algn="l" defTabSz="957765" rtl="0" eaLnBrk="1" latinLnBrk="0" hangingPunct="1">
      <a:defRPr sz="1800" kern="1200">
        <a:solidFill>
          <a:schemeClr val="tx1"/>
        </a:solidFill>
        <a:latin typeface="+mn-lt"/>
        <a:ea typeface="+mn-ea"/>
        <a:cs typeface="+mn-cs"/>
      </a:defRPr>
    </a:lvl5pPr>
    <a:lvl6pPr marL="2394414" algn="l" defTabSz="957765" rtl="0" eaLnBrk="1" latinLnBrk="0" hangingPunct="1">
      <a:defRPr sz="1800" kern="1200">
        <a:solidFill>
          <a:schemeClr val="tx1"/>
        </a:solidFill>
        <a:latin typeface="+mn-lt"/>
        <a:ea typeface="+mn-ea"/>
        <a:cs typeface="+mn-cs"/>
      </a:defRPr>
    </a:lvl6pPr>
    <a:lvl7pPr marL="2873296" algn="l" defTabSz="957765" rtl="0" eaLnBrk="1" latinLnBrk="0" hangingPunct="1">
      <a:defRPr sz="1800" kern="1200">
        <a:solidFill>
          <a:schemeClr val="tx1"/>
        </a:solidFill>
        <a:latin typeface="+mn-lt"/>
        <a:ea typeface="+mn-ea"/>
        <a:cs typeface="+mn-cs"/>
      </a:defRPr>
    </a:lvl7pPr>
    <a:lvl8pPr marL="3352181" algn="l" defTabSz="957765" rtl="0" eaLnBrk="1" latinLnBrk="0" hangingPunct="1">
      <a:defRPr sz="1800" kern="1200">
        <a:solidFill>
          <a:schemeClr val="tx1"/>
        </a:solidFill>
        <a:latin typeface="+mn-lt"/>
        <a:ea typeface="+mn-ea"/>
        <a:cs typeface="+mn-cs"/>
      </a:defRPr>
    </a:lvl8pPr>
    <a:lvl9pPr marL="3831063" algn="l" defTabSz="957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43" d="100"/>
          <a:sy n="43" d="100"/>
        </p:scale>
        <p:origin x="-2352" y="-108"/>
      </p:cViewPr>
      <p:guideLst>
        <p:guide orient="horz" pos="3456"/>
        <p:guide pos="2448"/>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ata4.xml.rels><?xml version="1.0" encoding="UTF-8" standalone="yes"?>
<Relationships xmlns="http://schemas.openxmlformats.org/package/2006/relationships"><Relationship Id="rId1" Type="http://schemas.openxmlformats.org/officeDocument/2006/relationships/image" Target="../media/image4.jpeg"/></Relationships>
</file>

<file path=ppt/diagrams/_rels/data5.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D1D15-0893-425B-AA4A-ECED2241B8DF}" type="doc">
      <dgm:prSet loTypeId="urn:microsoft.com/office/officeart/2005/8/layout/vList3" loCatId="list" qsTypeId="urn:microsoft.com/office/officeart/2005/8/quickstyle/simple4" qsCatId="simple" csTypeId="urn:microsoft.com/office/officeart/2005/8/colors/accent1_2" csCatId="accent1" phldr="1"/>
      <dgm:spPr/>
    </dgm:pt>
    <dgm:pt modelId="{2D63A8E9-3CD6-455B-BF85-C33D6AB4FAAA}">
      <dgm:prSet phldrT="[Text]" custT="1">
        <dgm:style>
          <a:lnRef idx="1">
            <a:schemeClr val="accent3"/>
          </a:lnRef>
          <a:fillRef idx="3">
            <a:schemeClr val="accent3"/>
          </a:fillRef>
          <a:effectRef idx="2">
            <a:schemeClr val="accent3"/>
          </a:effectRef>
          <a:fontRef idx="minor">
            <a:schemeClr val="lt1"/>
          </a:fontRef>
        </dgm:style>
      </dgm:prSet>
      <dgm:spPr>
        <a:solidFill>
          <a:schemeClr val="tx2">
            <a:lumMod val="60000"/>
            <a:lumOff val="40000"/>
          </a:schemeClr>
        </a:solidFill>
        <a:ln>
          <a:solidFill>
            <a:schemeClr val="tx1"/>
          </a:solidFill>
        </a:ln>
      </dgm:spPr>
      <dgm:t>
        <a:bodyPr/>
        <a:lstStyle/>
        <a:p>
          <a:pPr algn="ctr"/>
          <a:r>
            <a:rPr lang="en-IN" sz="2400" b="1" dirty="0" smtClean="0">
              <a:solidFill>
                <a:schemeClr val="tx1"/>
              </a:solidFill>
              <a:latin typeface="Times New Roman" pitchFamily="18" charset="0"/>
              <a:cs typeface="Times New Roman" pitchFamily="18" charset="0"/>
            </a:rPr>
            <a:t>SANDIP POLYTECHNIC</a:t>
          </a:r>
          <a:endParaRPr lang="en-IN" sz="2400" b="1" dirty="0">
            <a:solidFill>
              <a:schemeClr val="tx1"/>
            </a:solidFill>
            <a:latin typeface="Times New Roman" pitchFamily="18" charset="0"/>
            <a:cs typeface="Times New Roman" pitchFamily="18" charset="0"/>
          </a:endParaRPr>
        </a:p>
      </dgm:t>
    </dgm:pt>
    <dgm:pt modelId="{8FEA41E5-9452-4765-818A-DE1D0DC0153F}" type="parTrans" cxnId="{730248C5-2C10-45E9-99F9-AB228962BE15}">
      <dgm:prSet/>
      <dgm:spPr/>
      <dgm:t>
        <a:bodyPr/>
        <a:lstStyle/>
        <a:p>
          <a:endParaRPr lang="en-IN"/>
        </a:p>
      </dgm:t>
    </dgm:pt>
    <dgm:pt modelId="{F387620E-BC11-48D6-B64A-7E70C8E4AEBA}" type="sibTrans" cxnId="{730248C5-2C10-45E9-99F9-AB228962BE15}">
      <dgm:prSet/>
      <dgm:spPr/>
      <dgm:t>
        <a:bodyPr/>
        <a:lstStyle/>
        <a:p>
          <a:endParaRPr lang="en-IN"/>
        </a:p>
      </dgm:t>
    </dgm:pt>
    <dgm:pt modelId="{E6C6C47C-5370-4747-9AAB-A8CC6135FDC8}" type="pres">
      <dgm:prSet presAssocID="{B51D1D15-0893-425B-AA4A-ECED2241B8DF}" presName="linearFlow" presStyleCnt="0">
        <dgm:presLayoutVars>
          <dgm:dir/>
          <dgm:resizeHandles val="exact"/>
        </dgm:presLayoutVars>
      </dgm:prSet>
      <dgm:spPr/>
    </dgm:pt>
    <dgm:pt modelId="{39EF4E70-C30E-4C18-A427-FA8D14A4D1C4}" type="pres">
      <dgm:prSet presAssocID="{2D63A8E9-3CD6-455B-BF85-C33D6AB4FAAA}" presName="composite" presStyleCnt="0"/>
      <dgm:spPr/>
    </dgm:pt>
    <dgm:pt modelId="{7145AC7A-AB7F-4464-888D-B6DE04F4DCF2}" type="pres">
      <dgm:prSet presAssocID="{2D63A8E9-3CD6-455B-BF85-C33D6AB4FAAA}" presName="imgShp" presStyleLbl="fgImgPlace1" presStyleIdx="0" presStyleCnt="1" custLinFactNeighborX="-8305" custLinFactNeighborY="-1345"/>
      <dgm:spPr>
        <a:prstGeom prst="rect">
          <a:avLst/>
        </a:prstGeom>
        <a:blipFill rotWithShape="0">
          <a:blip xmlns:r="http://schemas.openxmlformats.org/officeDocument/2006/relationships" r:embed="rId1"/>
          <a:stretch>
            <a:fillRect/>
          </a:stretch>
        </a:blipFill>
      </dgm:spPr>
      <dgm:t>
        <a:bodyPr/>
        <a:lstStyle/>
        <a:p>
          <a:endParaRPr lang="en-IN"/>
        </a:p>
      </dgm:t>
    </dgm:pt>
    <dgm:pt modelId="{CD68AE3D-7320-4FB4-8D11-A328FCB6EB3B}" type="pres">
      <dgm:prSet presAssocID="{2D63A8E9-3CD6-455B-BF85-C33D6AB4FAAA}" presName="txShp" presStyleLbl="node1" presStyleIdx="0" presStyleCnt="1" custScaleX="133706" custLinFactNeighborX="3656" custLinFactNeighborY="-34660">
        <dgm:presLayoutVars>
          <dgm:bulletEnabled val="1"/>
        </dgm:presLayoutVars>
      </dgm:prSet>
      <dgm:spPr/>
      <dgm:t>
        <a:bodyPr/>
        <a:lstStyle/>
        <a:p>
          <a:endParaRPr lang="en-IN"/>
        </a:p>
      </dgm:t>
    </dgm:pt>
  </dgm:ptLst>
  <dgm:cxnLst>
    <dgm:cxn modelId="{20060DD4-E2DF-4CF6-ABA4-A0A555FB057E}" type="presOf" srcId="{2D63A8E9-3CD6-455B-BF85-C33D6AB4FAAA}" destId="{CD68AE3D-7320-4FB4-8D11-A328FCB6EB3B}" srcOrd="0" destOrd="0" presId="urn:microsoft.com/office/officeart/2005/8/layout/vList3"/>
    <dgm:cxn modelId="{5C13A094-F8B8-4641-AB68-23A4DE321D5E}" type="presOf" srcId="{B51D1D15-0893-425B-AA4A-ECED2241B8DF}" destId="{E6C6C47C-5370-4747-9AAB-A8CC6135FDC8}" srcOrd="0" destOrd="0" presId="urn:microsoft.com/office/officeart/2005/8/layout/vList3"/>
    <dgm:cxn modelId="{730248C5-2C10-45E9-99F9-AB228962BE15}" srcId="{B51D1D15-0893-425B-AA4A-ECED2241B8DF}" destId="{2D63A8E9-3CD6-455B-BF85-C33D6AB4FAAA}" srcOrd="0" destOrd="0" parTransId="{8FEA41E5-9452-4765-818A-DE1D0DC0153F}" sibTransId="{F387620E-BC11-48D6-B64A-7E70C8E4AEBA}"/>
    <dgm:cxn modelId="{36064CC2-7E21-4ACA-B6C2-AD3D30A4067C}" type="presParOf" srcId="{E6C6C47C-5370-4747-9AAB-A8CC6135FDC8}" destId="{39EF4E70-C30E-4C18-A427-FA8D14A4D1C4}" srcOrd="0" destOrd="0" presId="urn:microsoft.com/office/officeart/2005/8/layout/vList3"/>
    <dgm:cxn modelId="{B53D0F7E-F4E2-4697-B877-E537F7658B27}" type="presParOf" srcId="{39EF4E70-C30E-4C18-A427-FA8D14A4D1C4}" destId="{7145AC7A-AB7F-4464-888D-B6DE04F4DCF2}" srcOrd="0" destOrd="0" presId="urn:microsoft.com/office/officeart/2005/8/layout/vList3"/>
    <dgm:cxn modelId="{71EC2923-360B-423A-941E-D09F1CB11E24}" type="presParOf" srcId="{39EF4E70-C30E-4C18-A427-FA8D14A4D1C4}" destId="{CD68AE3D-7320-4FB4-8D11-A328FCB6EB3B}"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C1805DEB-F4E2-4952-BDFD-C249FD7E6EFB}" type="doc">
      <dgm:prSet loTypeId="urn:microsoft.com/office/officeart/2005/8/layout/lProcess2" loCatId="list" qsTypeId="urn:microsoft.com/office/officeart/2005/8/quickstyle/simple1" qsCatId="simple" csTypeId="urn:microsoft.com/office/officeart/2005/8/colors/accent2_5" csCatId="accent2" phldr="1"/>
      <dgm:spPr/>
    </dgm:pt>
    <dgm:pt modelId="{13195B0A-1D33-4EEA-BBFC-2F5BD0597C77}">
      <dgm:prSet phldrT="[Text]" custT="1"/>
      <dgm:spPr>
        <a:ln>
          <a:solidFill>
            <a:schemeClr val="tx1"/>
          </a:solidFill>
        </a:ln>
      </dgm:spPr>
      <dgm:t>
        <a:bodyPr/>
        <a:lstStyle/>
        <a:p>
          <a:pPr algn="ctr"/>
          <a:r>
            <a:rPr lang="en-IN" sz="2400" b="1" dirty="0" smtClean="0">
              <a:latin typeface="Times New Roman" pitchFamily="18" charset="0"/>
              <a:cs typeface="Times New Roman" pitchFamily="18" charset="0"/>
            </a:rPr>
            <a:t>March - April 2023</a:t>
          </a:r>
          <a:endParaRPr lang="en-IN" sz="2400" b="1" dirty="0">
            <a:latin typeface="Times New Roman" pitchFamily="18" charset="0"/>
            <a:cs typeface="Times New Roman" pitchFamily="18" charset="0"/>
          </a:endParaRPr>
        </a:p>
      </dgm:t>
    </dgm:pt>
    <dgm:pt modelId="{41463EB1-1208-4B6B-A421-CACBDFD28B5D}" type="parTrans" cxnId="{5B8B552E-537E-4F00-B0B9-4CC524CDCBCD}">
      <dgm:prSet/>
      <dgm:spPr/>
      <dgm:t>
        <a:bodyPr/>
        <a:lstStyle/>
        <a:p>
          <a:endParaRPr lang="en-IN"/>
        </a:p>
      </dgm:t>
    </dgm:pt>
    <dgm:pt modelId="{1240A49C-7EB2-4EE6-AD85-F28D0D3C70B6}" type="sibTrans" cxnId="{5B8B552E-537E-4F00-B0B9-4CC524CDCBCD}">
      <dgm:prSet/>
      <dgm:spPr/>
      <dgm:t>
        <a:bodyPr/>
        <a:lstStyle/>
        <a:p>
          <a:endParaRPr lang="en-IN"/>
        </a:p>
      </dgm:t>
    </dgm:pt>
    <dgm:pt modelId="{B71E3B61-AF63-41B8-BD38-9AED08C2A95E}">
      <dgm:prSet>
        <dgm:style>
          <a:lnRef idx="1">
            <a:schemeClr val="accent5"/>
          </a:lnRef>
          <a:fillRef idx="2">
            <a:schemeClr val="accent5"/>
          </a:fillRef>
          <a:effectRef idx="1">
            <a:schemeClr val="accent5"/>
          </a:effectRef>
          <a:fontRef idx="minor">
            <a:schemeClr val="dk1"/>
          </a:fontRef>
        </dgm:style>
      </dgm:prSet>
      <dgm:spPr>
        <a:ln>
          <a:solidFill>
            <a:schemeClr val="tx1"/>
          </a:solidFill>
        </a:ln>
      </dgm:spPr>
      <dgm:t>
        <a:bodyPr anchor="ctr"/>
        <a:lstStyle/>
        <a:p>
          <a:pPr algn="ctr"/>
          <a:r>
            <a:rPr lang="en-IN" b="1" cap="none" spc="0" dirty="0" smtClean="0">
              <a:ln w="1905"/>
              <a:solidFill>
                <a:srgbClr val="FF0000"/>
              </a:solidFill>
              <a:effectLst>
                <a:glow rad="139700">
                  <a:schemeClr val="accent5">
                    <a:satMod val="175000"/>
                    <a:alpha val="40000"/>
                  </a:schemeClr>
                </a:glow>
                <a:innerShdw blurRad="69850" dist="43180" dir="5400000">
                  <a:srgbClr val="000000">
                    <a:alpha val="65000"/>
                  </a:srgbClr>
                </a:innerShdw>
              </a:effectLst>
              <a:latin typeface="Times New Roman" pitchFamily="18" charset="0"/>
              <a:cs typeface="Times New Roman" pitchFamily="18" charset="0"/>
            </a:rPr>
            <a:t>NEWSLETTER</a:t>
          </a:r>
          <a:endParaRPr lang="en-IN" b="1" dirty="0">
            <a:solidFill>
              <a:srgbClr val="FF0000"/>
            </a:solidFill>
            <a:effectLst>
              <a:glow rad="139700">
                <a:schemeClr val="accent5">
                  <a:satMod val="175000"/>
                  <a:alpha val="40000"/>
                </a:schemeClr>
              </a:glow>
              <a:innerShdw blurRad="69850" dist="43180" dir="5400000">
                <a:srgbClr val="000000">
                  <a:alpha val="65000"/>
                </a:srgbClr>
              </a:innerShdw>
            </a:effectLst>
            <a:latin typeface="Times New Roman" pitchFamily="18" charset="0"/>
            <a:cs typeface="Times New Roman" pitchFamily="18" charset="0"/>
          </a:endParaRPr>
        </a:p>
      </dgm:t>
    </dgm:pt>
    <dgm:pt modelId="{4447D875-7E2F-436F-A1A7-2D38D9FDEC86}" type="parTrans" cxnId="{EBB50FA5-0676-48E4-B2D8-C949F782F718}">
      <dgm:prSet/>
      <dgm:spPr/>
      <dgm:t>
        <a:bodyPr/>
        <a:lstStyle/>
        <a:p>
          <a:endParaRPr lang="en-IN"/>
        </a:p>
      </dgm:t>
    </dgm:pt>
    <dgm:pt modelId="{D74253B6-3610-492A-BE55-0666A677348A}" type="sibTrans" cxnId="{EBB50FA5-0676-48E4-B2D8-C949F782F718}">
      <dgm:prSet/>
      <dgm:spPr/>
      <dgm:t>
        <a:bodyPr/>
        <a:lstStyle/>
        <a:p>
          <a:endParaRPr lang="en-IN"/>
        </a:p>
      </dgm:t>
    </dgm:pt>
    <dgm:pt modelId="{2102B9FB-5899-45E3-ACC8-2F55F28C8016}" type="pres">
      <dgm:prSet presAssocID="{C1805DEB-F4E2-4952-BDFD-C249FD7E6EFB}" presName="theList" presStyleCnt="0">
        <dgm:presLayoutVars>
          <dgm:dir/>
          <dgm:animLvl val="lvl"/>
          <dgm:resizeHandles val="exact"/>
        </dgm:presLayoutVars>
      </dgm:prSet>
      <dgm:spPr/>
    </dgm:pt>
    <dgm:pt modelId="{4A472B04-A18B-41A7-8A24-076854D07114}" type="pres">
      <dgm:prSet presAssocID="{13195B0A-1D33-4EEA-BBFC-2F5BD0597C77}" presName="compNode" presStyleCnt="0"/>
      <dgm:spPr/>
    </dgm:pt>
    <dgm:pt modelId="{C69A3EB6-C935-4EEA-8EEA-76CAE054B9BA}" type="pres">
      <dgm:prSet presAssocID="{13195B0A-1D33-4EEA-BBFC-2F5BD0597C77}" presName="aNode" presStyleLbl="bgShp" presStyleIdx="0" presStyleCnt="1"/>
      <dgm:spPr/>
      <dgm:t>
        <a:bodyPr/>
        <a:lstStyle/>
        <a:p>
          <a:endParaRPr lang="en-IN"/>
        </a:p>
      </dgm:t>
    </dgm:pt>
    <dgm:pt modelId="{14DF58EC-0217-4DE4-88E2-89206375D10D}" type="pres">
      <dgm:prSet presAssocID="{13195B0A-1D33-4EEA-BBFC-2F5BD0597C77}" presName="textNode" presStyleLbl="bgShp" presStyleIdx="0" presStyleCnt="1"/>
      <dgm:spPr/>
      <dgm:t>
        <a:bodyPr/>
        <a:lstStyle/>
        <a:p>
          <a:endParaRPr lang="en-IN"/>
        </a:p>
      </dgm:t>
    </dgm:pt>
    <dgm:pt modelId="{02D180A3-6C79-4606-9E52-9DAB4167B735}" type="pres">
      <dgm:prSet presAssocID="{13195B0A-1D33-4EEA-BBFC-2F5BD0597C77}" presName="compChildNode" presStyleCnt="0"/>
      <dgm:spPr/>
    </dgm:pt>
    <dgm:pt modelId="{17A489D2-FE6A-4302-9010-72FD8CAEC605}" type="pres">
      <dgm:prSet presAssocID="{13195B0A-1D33-4EEA-BBFC-2F5BD0597C77}" presName="theInnerList" presStyleCnt="0"/>
      <dgm:spPr/>
    </dgm:pt>
    <dgm:pt modelId="{9FB85224-C0C5-47F3-B4A0-D02B8291497D}" type="pres">
      <dgm:prSet presAssocID="{B71E3B61-AF63-41B8-BD38-9AED08C2A95E}" presName="childNode" presStyleLbl="node1" presStyleIdx="0" presStyleCnt="1" custScaleX="125000">
        <dgm:presLayoutVars>
          <dgm:bulletEnabled val="1"/>
        </dgm:presLayoutVars>
      </dgm:prSet>
      <dgm:spPr/>
      <dgm:t>
        <a:bodyPr/>
        <a:lstStyle/>
        <a:p>
          <a:endParaRPr lang="en-IN"/>
        </a:p>
      </dgm:t>
    </dgm:pt>
  </dgm:ptLst>
  <dgm:cxnLst>
    <dgm:cxn modelId="{0C0F6C89-AC11-4BF0-B1D1-92353291D9E8}" type="presOf" srcId="{B71E3B61-AF63-41B8-BD38-9AED08C2A95E}" destId="{9FB85224-C0C5-47F3-B4A0-D02B8291497D}" srcOrd="0" destOrd="0" presId="urn:microsoft.com/office/officeart/2005/8/layout/lProcess2"/>
    <dgm:cxn modelId="{B45AEBE7-6C55-4F8F-BBA7-45397DDA260F}" type="presOf" srcId="{13195B0A-1D33-4EEA-BBFC-2F5BD0597C77}" destId="{14DF58EC-0217-4DE4-88E2-89206375D10D}" srcOrd="1" destOrd="0" presId="urn:microsoft.com/office/officeart/2005/8/layout/lProcess2"/>
    <dgm:cxn modelId="{5B8B552E-537E-4F00-B0B9-4CC524CDCBCD}" srcId="{C1805DEB-F4E2-4952-BDFD-C249FD7E6EFB}" destId="{13195B0A-1D33-4EEA-BBFC-2F5BD0597C77}" srcOrd="0" destOrd="0" parTransId="{41463EB1-1208-4B6B-A421-CACBDFD28B5D}" sibTransId="{1240A49C-7EB2-4EE6-AD85-F28D0D3C70B6}"/>
    <dgm:cxn modelId="{48BA2254-EE96-4C2A-9BA5-60E2EA9C4E57}" type="presOf" srcId="{13195B0A-1D33-4EEA-BBFC-2F5BD0597C77}" destId="{C69A3EB6-C935-4EEA-8EEA-76CAE054B9BA}" srcOrd="0" destOrd="0" presId="urn:microsoft.com/office/officeart/2005/8/layout/lProcess2"/>
    <dgm:cxn modelId="{5EE7AA9B-7327-4754-AED2-C408D0E639D9}" type="presOf" srcId="{C1805DEB-F4E2-4952-BDFD-C249FD7E6EFB}" destId="{2102B9FB-5899-45E3-ACC8-2F55F28C8016}" srcOrd="0" destOrd="0" presId="urn:microsoft.com/office/officeart/2005/8/layout/lProcess2"/>
    <dgm:cxn modelId="{EBB50FA5-0676-48E4-B2D8-C949F782F718}" srcId="{13195B0A-1D33-4EEA-BBFC-2F5BD0597C77}" destId="{B71E3B61-AF63-41B8-BD38-9AED08C2A95E}" srcOrd="0" destOrd="0" parTransId="{4447D875-7E2F-436F-A1A7-2D38D9FDEC86}" sibTransId="{D74253B6-3610-492A-BE55-0666A677348A}"/>
    <dgm:cxn modelId="{2BA7CA52-12FD-4554-81F2-C7562542D46B}" type="presParOf" srcId="{2102B9FB-5899-45E3-ACC8-2F55F28C8016}" destId="{4A472B04-A18B-41A7-8A24-076854D07114}" srcOrd="0" destOrd="0" presId="urn:microsoft.com/office/officeart/2005/8/layout/lProcess2"/>
    <dgm:cxn modelId="{4FABBAD8-25C7-4E18-A604-4932ACF846B2}" type="presParOf" srcId="{4A472B04-A18B-41A7-8A24-076854D07114}" destId="{C69A3EB6-C935-4EEA-8EEA-76CAE054B9BA}" srcOrd="0" destOrd="0" presId="urn:microsoft.com/office/officeart/2005/8/layout/lProcess2"/>
    <dgm:cxn modelId="{C4CCA9BA-8C6A-4BB1-B7B2-F52E77299F15}" type="presParOf" srcId="{4A472B04-A18B-41A7-8A24-076854D07114}" destId="{14DF58EC-0217-4DE4-88E2-89206375D10D}" srcOrd="1" destOrd="0" presId="urn:microsoft.com/office/officeart/2005/8/layout/lProcess2"/>
    <dgm:cxn modelId="{99687E81-BDC3-483D-B3D1-186AD8D5CA3A}" type="presParOf" srcId="{4A472B04-A18B-41A7-8A24-076854D07114}" destId="{02D180A3-6C79-4606-9E52-9DAB4167B735}" srcOrd="2" destOrd="0" presId="urn:microsoft.com/office/officeart/2005/8/layout/lProcess2"/>
    <dgm:cxn modelId="{22A6DF48-AFE6-4A0B-BBD6-C560E3B55448}" type="presParOf" srcId="{02D180A3-6C79-4606-9E52-9DAB4167B735}" destId="{17A489D2-FE6A-4302-9010-72FD8CAEC605}" srcOrd="0" destOrd="0" presId="urn:microsoft.com/office/officeart/2005/8/layout/lProcess2"/>
    <dgm:cxn modelId="{16B1D250-D86E-493F-87D8-69E0841B2F4C}" type="presParOf" srcId="{17A489D2-FE6A-4302-9010-72FD8CAEC605}" destId="{9FB85224-C0C5-47F3-B4A0-D02B8291497D}" srcOrd="0" destOrd="0" presId="urn:microsoft.com/office/officeart/2005/8/layout/lProcess2"/>
  </dgm:cxnLst>
  <dgm:bg/>
  <dgm:whole/>
</dgm:dataModel>
</file>

<file path=ppt/diagrams/data3.xml><?xml version="1.0" encoding="utf-8"?>
<dgm:dataModel xmlns:dgm="http://schemas.openxmlformats.org/drawingml/2006/diagram" xmlns:a="http://schemas.openxmlformats.org/drawingml/2006/main">
  <dgm:ptLst>
    <dgm:pt modelId="{4316833D-3366-4E2A-ADE5-47CDF5EA7872}"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n-IN"/>
        </a:p>
      </dgm:t>
    </dgm:pt>
    <dgm:pt modelId="{7DCDF430-C332-4350-A2A5-2F69376B14C1}">
      <dgm:prSet phldrT="[Text]">
        <dgm:style>
          <a:lnRef idx="2">
            <a:schemeClr val="accent1"/>
          </a:lnRef>
          <a:fillRef idx="1">
            <a:schemeClr val="lt1"/>
          </a:fillRef>
          <a:effectRef idx="0">
            <a:schemeClr val="accent1"/>
          </a:effectRef>
          <a:fontRef idx="minor">
            <a:schemeClr val="dk1"/>
          </a:fontRef>
        </dgm:style>
      </dgm:prSet>
      <dgm:spPr>
        <a:solidFill>
          <a:schemeClr val="accent3">
            <a:lumMod val="40000"/>
            <a:lumOff val="60000"/>
          </a:schemeClr>
        </a:solidFill>
        <a:ln>
          <a:solidFill>
            <a:srgbClr val="FF0000"/>
          </a:solidFill>
        </a:ln>
      </dgm:spPr>
      <dgm:t>
        <a:bodyPr/>
        <a:lstStyle/>
        <a:p>
          <a:pPr algn="ctr"/>
          <a:r>
            <a:rPr lang="en-IN" dirty="0" smtClean="0">
              <a:latin typeface="Times New Roman" pitchFamily="18" charset="0"/>
              <a:cs typeface="Times New Roman" pitchFamily="18" charset="0"/>
            </a:rPr>
            <a:t>02. HOD Message</a:t>
          </a:r>
          <a:endParaRPr lang="en-IN" dirty="0">
            <a:latin typeface="Times New Roman" pitchFamily="18" charset="0"/>
            <a:cs typeface="Times New Roman" pitchFamily="18" charset="0"/>
          </a:endParaRPr>
        </a:p>
      </dgm:t>
    </dgm:pt>
    <dgm:pt modelId="{834847A7-F3BB-44D3-934E-8C98EEFD65C2}" type="parTrans" cxnId="{548012A4-E394-4E07-9B34-AA8E698ECA43}">
      <dgm:prSet/>
      <dgm:spPr/>
      <dgm:t>
        <a:bodyPr/>
        <a:lstStyle/>
        <a:p>
          <a:pPr algn="ctr"/>
          <a:endParaRPr lang="en-IN"/>
        </a:p>
      </dgm:t>
    </dgm:pt>
    <dgm:pt modelId="{E55356F4-7E5B-45B6-908F-25F7554554C7}" type="sibTrans" cxnId="{548012A4-E394-4E07-9B34-AA8E698ECA43}">
      <dgm:prSet/>
      <dgm:spPr/>
      <dgm:t>
        <a:bodyPr/>
        <a:lstStyle/>
        <a:p>
          <a:pPr algn="ctr"/>
          <a:endParaRPr lang="en-IN"/>
        </a:p>
      </dgm:t>
    </dgm:pt>
    <dgm:pt modelId="{6CB3FA58-2E9A-4EC9-9E8D-077D725B5118}">
      <dgm:prSet phldrT="[Text]">
        <dgm:style>
          <a:lnRef idx="2">
            <a:schemeClr val="accent1"/>
          </a:lnRef>
          <a:fillRef idx="1">
            <a:schemeClr val="lt1"/>
          </a:fillRef>
          <a:effectRef idx="0">
            <a:schemeClr val="accent1"/>
          </a:effectRef>
          <a:fontRef idx="minor">
            <a:schemeClr val="dk1"/>
          </a:fontRef>
        </dgm:style>
      </dgm:prSet>
      <dgm:spPr>
        <a:solidFill>
          <a:schemeClr val="accent3">
            <a:lumMod val="40000"/>
            <a:lumOff val="60000"/>
          </a:schemeClr>
        </a:solidFill>
        <a:ln>
          <a:solidFill>
            <a:srgbClr val="FF0000"/>
          </a:solidFill>
        </a:ln>
      </dgm:spPr>
      <dgm:t>
        <a:bodyPr/>
        <a:lstStyle/>
        <a:p>
          <a:pPr algn="ctr"/>
          <a:r>
            <a:rPr lang="en-IN" dirty="0" smtClean="0">
              <a:latin typeface="Times New Roman" pitchFamily="18" charset="0"/>
              <a:cs typeface="Times New Roman" pitchFamily="18" charset="0"/>
            </a:rPr>
            <a:t>03. Editors Information </a:t>
          </a:r>
          <a:endParaRPr lang="en-IN" dirty="0">
            <a:latin typeface="Times New Roman" pitchFamily="18" charset="0"/>
            <a:cs typeface="Times New Roman" pitchFamily="18" charset="0"/>
          </a:endParaRPr>
        </a:p>
      </dgm:t>
    </dgm:pt>
    <dgm:pt modelId="{145B6207-6571-4F9C-BD0A-C9DB6434C17E}" type="parTrans" cxnId="{3BBB542C-C9D9-4135-8734-5B364A72989D}">
      <dgm:prSet/>
      <dgm:spPr/>
      <dgm:t>
        <a:bodyPr/>
        <a:lstStyle/>
        <a:p>
          <a:pPr algn="ctr"/>
          <a:endParaRPr lang="en-IN"/>
        </a:p>
      </dgm:t>
    </dgm:pt>
    <dgm:pt modelId="{826CB255-4C27-438F-AED1-5566E36C3DF2}" type="sibTrans" cxnId="{3BBB542C-C9D9-4135-8734-5B364A72989D}">
      <dgm:prSet/>
      <dgm:spPr/>
      <dgm:t>
        <a:bodyPr/>
        <a:lstStyle/>
        <a:p>
          <a:pPr algn="ctr"/>
          <a:endParaRPr lang="en-IN"/>
        </a:p>
      </dgm:t>
    </dgm:pt>
    <dgm:pt modelId="{5CE4B677-4C01-4051-A828-B967013E95A9}">
      <dgm:prSet phldrT="[Text]">
        <dgm:style>
          <a:lnRef idx="2">
            <a:schemeClr val="accent1"/>
          </a:lnRef>
          <a:fillRef idx="1">
            <a:schemeClr val="lt1"/>
          </a:fillRef>
          <a:effectRef idx="0">
            <a:schemeClr val="accent1"/>
          </a:effectRef>
          <a:fontRef idx="minor">
            <a:schemeClr val="dk1"/>
          </a:fontRef>
        </dgm:style>
      </dgm:prSet>
      <dgm:spPr>
        <a:solidFill>
          <a:schemeClr val="accent3">
            <a:lumMod val="40000"/>
            <a:lumOff val="60000"/>
          </a:schemeClr>
        </a:solidFill>
        <a:ln>
          <a:solidFill>
            <a:srgbClr val="FF0000"/>
          </a:solidFill>
        </a:ln>
      </dgm:spPr>
      <dgm:t>
        <a:bodyPr/>
        <a:lstStyle/>
        <a:p>
          <a:pPr algn="ctr"/>
          <a:r>
            <a:rPr lang="de-DE" dirty="0" smtClean="0">
              <a:latin typeface="Times New Roman" pitchFamily="18" charset="0"/>
              <a:cs typeface="Times New Roman" pitchFamily="18" charset="0"/>
            </a:rPr>
            <a:t>04. About Civil Department </a:t>
          </a:r>
          <a:endParaRPr lang="en-IN" dirty="0">
            <a:latin typeface="Times New Roman" pitchFamily="18" charset="0"/>
            <a:cs typeface="Times New Roman" pitchFamily="18" charset="0"/>
          </a:endParaRPr>
        </a:p>
      </dgm:t>
    </dgm:pt>
    <dgm:pt modelId="{B03FF008-26FD-480F-AE4F-ED52714DE651}" type="parTrans" cxnId="{584D69BC-BA9D-4C05-81E9-DEDCC68BF9CB}">
      <dgm:prSet/>
      <dgm:spPr/>
      <dgm:t>
        <a:bodyPr/>
        <a:lstStyle/>
        <a:p>
          <a:pPr algn="ctr"/>
          <a:endParaRPr lang="en-IN"/>
        </a:p>
      </dgm:t>
    </dgm:pt>
    <dgm:pt modelId="{DD34F504-E804-4269-B2C4-DCC487C26E4F}" type="sibTrans" cxnId="{584D69BC-BA9D-4C05-81E9-DEDCC68BF9CB}">
      <dgm:prSet/>
      <dgm:spPr/>
      <dgm:t>
        <a:bodyPr/>
        <a:lstStyle/>
        <a:p>
          <a:pPr algn="ctr"/>
          <a:endParaRPr lang="en-IN"/>
        </a:p>
      </dgm:t>
    </dgm:pt>
    <dgm:pt modelId="{506EB941-5403-419E-93E3-C05D1374F31D}">
      <dgm:prSet phldrT="[Text]">
        <dgm:style>
          <a:lnRef idx="2">
            <a:schemeClr val="accent1"/>
          </a:lnRef>
          <a:fillRef idx="1">
            <a:schemeClr val="lt1"/>
          </a:fillRef>
          <a:effectRef idx="0">
            <a:schemeClr val="accent1"/>
          </a:effectRef>
          <a:fontRef idx="minor">
            <a:schemeClr val="dk1"/>
          </a:fontRef>
        </dgm:style>
      </dgm:prSet>
      <dgm:spPr>
        <a:solidFill>
          <a:schemeClr val="accent3">
            <a:lumMod val="40000"/>
            <a:lumOff val="60000"/>
          </a:schemeClr>
        </a:solidFill>
        <a:ln>
          <a:solidFill>
            <a:srgbClr val="FF0000"/>
          </a:solidFill>
        </a:ln>
      </dgm:spPr>
      <dgm:t>
        <a:bodyPr/>
        <a:lstStyle/>
        <a:p>
          <a:pPr algn="ctr"/>
          <a:r>
            <a:rPr lang="en-IN" dirty="0" smtClean="0">
              <a:latin typeface="Times New Roman" pitchFamily="18" charset="0"/>
              <a:cs typeface="Times New Roman" pitchFamily="18" charset="0"/>
            </a:rPr>
            <a:t>05. Lab Information</a:t>
          </a:r>
          <a:endParaRPr lang="en-IN" dirty="0">
            <a:latin typeface="Times New Roman" pitchFamily="18" charset="0"/>
            <a:cs typeface="Times New Roman" pitchFamily="18" charset="0"/>
          </a:endParaRPr>
        </a:p>
      </dgm:t>
    </dgm:pt>
    <dgm:pt modelId="{2FBEE520-AF95-4B9E-A202-2F6D56BABECB}" type="parTrans" cxnId="{B1F60E16-2944-45A0-99C2-D5848415514A}">
      <dgm:prSet/>
      <dgm:spPr/>
      <dgm:t>
        <a:bodyPr/>
        <a:lstStyle/>
        <a:p>
          <a:pPr algn="ctr"/>
          <a:endParaRPr lang="en-IN"/>
        </a:p>
      </dgm:t>
    </dgm:pt>
    <dgm:pt modelId="{72F235BD-2A52-4C22-B985-68FC2763700A}" type="sibTrans" cxnId="{B1F60E16-2944-45A0-99C2-D5848415514A}">
      <dgm:prSet/>
      <dgm:spPr/>
      <dgm:t>
        <a:bodyPr/>
        <a:lstStyle/>
        <a:p>
          <a:pPr algn="ctr"/>
          <a:endParaRPr lang="en-IN"/>
        </a:p>
      </dgm:t>
    </dgm:pt>
    <dgm:pt modelId="{037CF4BD-DFC4-4453-BAC2-FD021DA7DDA3}">
      <dgm:prSet phldrT="[Text]">
        <dgm:style>
          <a:lnRef idx="2">
            <a:schemeClr val="accent1"/>
          </a:lnRef>
          <a:fillRef idx="1">
            <a:schemeClr val="lt1"/>
          </a:fillRef>
          <a:effectRef idx="0">
            <a:schemeClr val="accent1"/>
          </a:effectRef>
          <a:fontRef idx="minor">
            <a:schemeClr val="dk1"/>
          </a:fontRef>
        </dgm:style>
      </dgm:prSet>
      <dgm:spPr>
        <a:solidFill>
          <a:schemeClr val="accent3">
            <a:lumMod val="40000"/>
            <a:lumOff val="60000"/>
          </a:schemeClr>
        </a:solidFill>
        <a:ln>
          <a:solidFill>
            <a:srgbClr val="FF0000"/>
          </a:solidFill>
        </a:ln>
      </dgm:spPr>
      <dgm:t>
        <a:bodyPr/>
        <a:lstStyle/>
        <a:p>
          <a:pPr algn="ctr"/>
          <a:r>
            <a:rPr lang="en-IN" dirty="0" smtClean="0">
              <a:latin typeface="Times New Roman" pitchFamily="18" charset="0"/>
              <a:cs typeface="Times New Roman" pitchFamily="18" charset="0"/>
            </a:rPr>
            <a:t>06. Toppers </a:t>
          </a:r>
          <a:endParaRPr lang="en-IN" dirty="0">
            <a:latin typeface="Times New Roman" pitchFamily="18" charset="0"/>
            <a:cs typeface="Times New Roman" pitchFamily="18" charset="0"/>
          </a:endParaRPr>
        </a:p>
      </dgm:t>
    </dgm:pt>
    <dgm:pt modelId="{3A7677DC-69E6-4DE6-8718-EA21FD15D907}" type="parTrans" cxnId="{2B0081C5-E61D-445B-B5D4-8969DF240254}">
      <dgm:prSet/>
      <dgm:spPr/>
      <dgm:t>
        <a:bodyPr/>
        <a:lstStyle/>
        <a:p>
          <a:pPr algn="ctr"/>
          <a:endParaRPr lang="en-IN"/>
        </a:p>
      </dgm:t>
    </dgm:pt>
    <dgm:pt modelId="{4280A0E1-E713-456E-95D1-EC54AF2640CF}" type="sibTrans" cxnId="{2B0081C5-E61D-445B-B5D4-8969DF240254}">
      <dgm:prSet/>
      <dgm:spPr/>
      <dgm:t>
        <a:bodyPr/>
        <a:lstStyle/>
        <a:p>
          <a:pPr algn="ctr"/>
          <a:endParaRPr lang="en-IN"/>
        </a:p>
      </dgm:t>
    </dgm:pt>
    <dgm:pt modelId="{70E0F004-AC53-4710-A06A-B1F6A92BA499}">
      <dgm:prSet phldrT="[Text]">
        <dgm:style>
          <a:lnRef idx="2">
            <a:schemeClr val="accent1"/>
          </a:lnRef>
          <a:fillRef idx="1">
            <a:schemeClr val="lt1"/>
          </a:fillRef>
          <a:effectRef idx="0">
            <a:schemeClr val="accent1"/>
          </a:effectRef>
          <a:fontRef idx="minor">
            <a:schemeClr val="dk1"/>
          </a:fontRef>
        </dgm:style>
      </dgm:prSet>
      <dgm:spPr>
        <a:solidFill>
          <a:schemeClr val="accent3">
            <a:lumMod val="40000"/>
            <a:lumOff val="60000"/>
          </a:schemeClr>
        </a:solidFill>
        <a:ln>
          <a:solidFill>
            <a:srgbClr val="FF0000"/>
          </a:solidFill>
        </a:ln>
      </dgm:spPr>
      <dgm:t>
        <a:bodyPr/>
        <a:lstStyle/>
        <a:p>
          <a:pPr algn="ctr"/>
          <a:r>
            <a:rPr lang="en-IN" dirty="0" smtClean="0">
              <a:latin typeface="Times New Roman" pitchFamily="18" charset="0"/>
              <a:cs typeface="Times New Roman" pitchFamily="18" charset="0"/>
            </a:rPr>
            <a:t>07. Expert Lecture</a:t>
          </a:r>
          <a:endParaRPr lang="en-IN" dirty="0">
            <a:latin typeface="Times New Roman" pitchFamily="18" charset="0"/>
            <a:cs typeface="Times New Roman" pitchFamily="18" charset="0"/>
          </a:endParaRPr>
        </a:p>
      </dgm:t>
    </dgm:pt>
    <dgm:pt modelId="{6731EB67-AC30-4C11-862B-ED0ABB234AB2}" type="parTrans" cxnId="{F1AC1FBF-A793-49E1-BA73-3F38A1DDD886}">
      <dgm:prSet/>
      <dgm:spPr/>
      <dgm:t>
        <a:bodyPr/>
        <a:lstStyle/>
        <a:p>
          <a:pPr algn="ctr"/>
          <a:endParaRPr lang="en-IN"/>
        </a:p>
      </dgm:t>
    </dgm:pt>
    <dgm:pt modelId="{7F1AB1CA-D7AA-4998-A2DF-3A5547641778}" type="sibTrans" cxnId="{F1AC1FBF-A793-49E1-BA73-3F38A1DDD886}">
      <dgm:prSet/>
      <dgm:spPr/>
      <dgm:t>
        <a:bodyPr/>
        <a:lstStyle/>
        <a:p>
          <a:pPr algn="ctr"/>
          <a:endParaRPr lang="en-IN"/>
        </a:p>
      </dgm:t>
    </dgm:pt>
    <dgm:pt modelId="{EA1BECDA-8BCF-4032-88F4-0B90266982BF}">
      <dgm:prSet phldrT="[Text]">
        <dgm:style>
          <a:lnRef idx="2">
            <a:schemeClr val="accent1"/>
          </a:lnRef>
          <a:fillRef idx="1">
            <a:schemeClr val="lt1"/>
          </a:fillRef>
          <a:effectRef idx="0">
            <a:schemeClr val="accent1"/>
          </a:effectRef>
          <a:fontRef idx="minor">
            <a:schemeClr val="dk1"/>
          </a:fontRef>
        </dgm:style>
      </dgm:prSet>
      <dgm:spPr>
        <a:solidFill>
          <a:schemeClr val="accent3">
            <a:lumMod val="40000"/>
            <a:lumOff val="60000"/>
          </a:schemeClr>
        </a:solidFill>
        <a:ln>
          <a:solidFill>
            <a:srgbClr val="FF0000"/>
          </a:solidFill>
        </a:ln>
      </dgm:spPr>
      <dgm:t>
        <a:bodyPr/>
        <a:lstStyle/>
        <a:p>
          <a:pPr algn="ctr"/>
          <a:r>
            <a:rPr lang="en-IN" dirty="0" smtClean="0">
              <a:solidFill>
                <a:schemeClr val="tx1"/>
              </a:solidFill>
              <a:latin typeface="Times New Roman" pitchFamily="18" charset="0"/>
              <a:cs typeface="Times New Roman" pitchFamily="18" charset="0"/>
            </a:rPr>
            <a:t>08. Two days FDP</a:t>
          </a:r>
          <a:endParaRPr lang="en-IN" dirty="0">
            <a:solidFill>
              <a:schemeClr val="tx1"/>
            </a:solidFill>
            <a:latin typeface="Times New Roman" pitchFamily="18" charset="0"/>
            <a:cs typeface="Times New Roman" pitchFamily="18" charset="0"/>
          </a:endParaRPr>
        </a:p>
      </dgm:t>
    </dgm:pt>
    <dgm:pt modelId="{4223AB81-B320-4EF5-8793-14E745F78D7F}" type="parTrans" cxnId="{388A3D1D-3676-4BA5-ADEF-DCEC814C16F5}">
      <dgm:prSet/>
      <dgm:spPr/>
      <dgm:t>
        <a:bodyPr/>
        <a:lstStyle/>
        <a:p>
          <a:pPr algn="ctr"/>
          <a:endParaRPr lang="en-IN"/>
        </a:p>
      </dgm:t>
    </dgm:pt>
    <dgm:pt modelId="{1D87CDAD-87A6-4102-9FA9-81B656DFA6CE}" type="sibTrans" cxnId="{388A3D1D-3676-4BA5-ADEF-DCEC814C16F5}">
      <dgm:prSet/>
      <dgm:spPr/>
      <dgm:t>
        <a:bodyPr/>
        <a:lstStyle/>
        <a:p>
          <a:pPr algn="ctr"/>
          <a:endParaRPr lang="en-IN"/>
        </a:p>
      </dgm:t>
    </dgm:pt>
    <dgm:pt modelId="{60398EDB-067E-46AB-8CD8-466DB7BE1267}">
      <dgm:prSet phldrT="[Text]">
        <dgm:style>
          <a:lnRef idx="2">
            <a:schemeClr val="accent1"/>
          </a:lnRef>
          <a:fillRef idx="1">
            <a:schemeClr val="lt1"/>
          </a:fillRef>
          <a:effectRef idx="0">
            <a:schemeClr val="accent1"/>
          </a:effectRef>
          <a:fontRef idx="minor">
            <a:schemeClr val="dk1"/>
          </a:fontRef>
        </dgm:style>
      </dgm:prSet>
      <dgm:spPr>
        <a:solidFill>
          <a:schemeClr val="accent3">
            <a:lumMod val="40000"/>
            <a:lumOff val="60000"/>
          </a:schemeClr>
        </a:solidFill>
        <a:ln>
          <a:solidFill>
            <a:srgbClr val="FF0000"/>
          </a:solidFill>
        </a:ln>
      </dgm:spPr>
      <dgm:t>
        <a:bodyPr/>
        <a:lstStyle/>
        <a:p>
          <a:pPr algn="ctr"/>
          <a:r>
            <a:rPr lang="en-IN" dirty="0" smtClean="0">
              <a:latin typeface="Times New Roman" pitchFamily="18" charset="0"/>
              <a:cs typeface="Times New Roman" pitchFamily="18" charset="0"/>
            </a:rPr>
            <a:t>01. Chairman’s Message</a:t>
          </a:r>
          <a:endParaRPr lang="en-IN" dirty="0">
            <a:latin typeface="Times New Roman" pitchFamily="18" charset="0"/>
            <a:cs typeface="Times New Roman" pitchFamily="18" charset="0"/>
          </a:endParaRPr>
        </a:p>
      </dgm:t>
    </dgm:pt>
    <dgm:pt modelId="{1387539B-09AE-47A1-BE1D-3BBFAC2C2B7D}" type="sibTrans" cxnId="{B1139AE1-8998-451A-8E73-48536C93224C}">
      <dgm:prSet/>
      <dgm:spPr/>
      <dgm:t>
        <a:bodyPr/>
        <a:lstStyle/>
        <a:p>
          <a:pPr algn="ctr"/>
          <a:endParaRPr lang="en-IN"/>
        </a:p>
      </dgm:t>
    </dgm:pt>
    <dgm:pt modelId="{DFC883E6-8DC1-4CB1-8856-EB9E093FF280}" type="parTrans" cxnId="{B1139AE1-8998-451A-8E73-48536C93224C}">
      <dgm:prSet/>
      <dgm:spPr/>
      <dgm:t>
        <a:bodyPr/>
        <a:lstStyle/>
        <a:p>
          <a:pPr algn="ctr"/>
          <a:endParaRPr lang="en-IN"/>
        </a:p>
      </dgm:t>
    </dgm:pt>
    <dgm:pt modelId="{3B908FF2-F49D-47A8-811F-E8C26959D09A}">
      <dgm:prSet phldrT="[Text]">
        <dgm:style>
          <a:lnRef idx="2">
            <a:schemeClr val="accent1"/>
          </a:lnRef>
          <a:fillRef idx="1">
            <a:schemeClr val="lt1"/>
          </a:fillRef>
          <a:effectRef idx="0">
            <a:schemeClr val="accent1"/>
          </a:effectRef>
          <a:fontRef idx="minor">
            <a:schemeClr val="dk1"/>
          </a:fontRef>
        </dgm:style>
      </dgm:prSet>
      <dgm:spPr>
        <a:solidFill>
          <a:schemeClr val="accent3">
            <a:lumMod val="40000"/>
            <a:lumOff val="60000"/>
          </a:schemeClr>
        </a:solidFill>
        <a:ln>
          <a:solidFill>
            <a:srgbClr val="FF0000"/>
          </a:solidFill>
        </a:ln>
      </dgm:spPr>
      <dgm:t>
        <a:bodyPr/>
        <a:lstStyle/>
        <a:p>
          <a:r>
            <a:rPr lang="en-IN" dirty="0" smtClean="0">
              <a:solidFill>
                <a:schemeClr val="tx1"/>
              </a:solidFill>
              <a:latin typeface="Times New Roman" pitchFamily="18" charset="0"/>
              <a:cs typeface="Times New Roman" pitchFamily="18" charset="0"/>
            </a:rPr>
            <a:t>09. Students Corner</a:t>
          </a:r>
          <a:endParaRPr lang="en-IN" dirty="0">
            <a:solidFill>
              <a:schemeClr val="tx1"/>
            </a:solidFill>
            <a:latin typeface="Times New Roman" pitchFamily="18" charset="0"/>
            <a:cs typeface="Times New Roman" pitchFamily="18" charset="0"/>
          </a:endParaRPr>
        </a:p>
      </dgm:t>
    </dgm:pt>
    <dgm:pt modelId="{80F270CE-A55C-4BED-8C35-AD11B478A36C}" type="parTrans" cxnId="{18C75534-ED25-48E6-8A6C-4D2FFA4C5771}">
      <dgm:prSet/>
      <dgm:spPr/>
      <dgm:t>
        <a:bodyPr/>
        <a:lstStyle/>
        <a:p>
          <a:endParaRPr lang="en-IN"/>
        </a:p>
      </dgm:t>
    </dgm:pt>
    <dgm:pt modelId="{F057C055-2A02-4B78-8E2A-964BF6847DEB}" type="sibTrans" cxnId="{18C75534-ED25-48E6-8A6C-4D2FFA4C5771}">
      <dgm:prSet/>
      <dgm:spPr/>
      <dgm:t>
        <a:bodyPr/>
        <a:lstStyle/>
        <a:p>
          <a:endParaRPr lang="en-IN"/>
        </a:p>
      </dgm:t>
    </dgm:pt>
    <dgm:pt modelId="{663ACDEF-D157-41F4-BA2C-E08FE1B03A44}" type="pres">
      <dgm:prSet presAssocID="{4316833D-3366-4E2A-ADE5-47CDF5EA7872}" presName="Name0" presStyleCnt="0">
        <dgm:presLayoutVars>
          <dgm:dir/>
          <dgm:resizeHandles/>
        </dgm:presLayoutVars>
      </dgm:prSet>
      <dgm:spPr/>
      <dgm:t>
        <a:bodyPr/>
        <a:lstStyle/>
        <a:p>
          <a:endParaRPr lang="en-IN"/>
        </a:p>
      </dgm:t>
    </dgm:pt>
    <dgm:pt modelId="{C950B450-E862-463B-9CB4-6A74C9B87381}" type="pres">
      <dgm:prSet presAssocID="{60398EDB-067E-46AB-8CD8-466DB7BE1267}" presName="compNode" presStyleCnt="0"/>
      <dgm:spPr/>
    </dgm:pt>
    <dgm:pt modelId="{6B4C3420-C47C-442A-A5FA-6AB5DC8280C7}" type="pres">
      <dgm:prSet presAssocID="{60398EDB-067E-46AB-8CD8-466DB7BE1267}" presName="dummyConnPt" presStyleCnt="0"/>
      <dgm:spPr/>
    </dgm:pt>
    <dgm:pt modelId="{A04B3709-07CD-48DE-83A6-D7717AD11B29}" type="pres">
      <dgm:prSet presAssocID="{60398EDB-067E-46AB-8CD8-466DB7BE1267}" presName="node" presStyleLbl="node1" presStyleIdx="0" presStyleCnt="9" custScaleX="115142">
        <dgm:presLayoutVars>
          <dgm:bulletEnabled val="1"/>
        </dgm:presLayoutVars>
      </dgm:prSet>
      <dgm:spPr/>
      <dgm:t>
        <a:bodyPr/>
        <a:lstStyle/>
        <a:p>
          <a:endParaRPr lang="en-IN"/>
        </a:p>
      </dgm:t>
    </dgm:pt>
    <dgm:pt modelId="{E34E4577-08CB-404B-A1AD-072154954E06}" type="pres">
      <dgm:prSet presAssocID="{1387539B-09AE-47A1-BE1D-3BBFAC2C2B7D}" presName="sibTrans" presStyleLbl="bgSibTrans2D1" presStyleIdx="0" presStyleCnt="8"/>
      <dgm:spPr/>
      <dgm:t>
        <a:bodyPr/>
        <a:lstStyle/>
        <a:p>
          <a:endParaRPr lang="en-IN"/>
        </a:p>
      </dgm:t>
    </dgm:pt>
    <dgm:pt modelId="{E72E1C04-3BD9-467B-B928-68A1EA7F162A}" type="pres">
      <dgm:prSet presAssocID="{7DCDF430-C332-4350-A2A5-2F69376B14C1}" presName="compNode" presStyleCnt="0"/>
      <dgm:spPr/>
    </dgm:pt>
    <dgm:pt modelId="{B69F0BA3-ECB9-494D-A3A7-EB8DCB0CA90A}" type="pres">
      <dgm:prSet presAssocID="{7DCDF430-C332-4350-A2A5-2F69376B14C1}" presName="dummyConnPt" presStyleCnt="0"/>
      <dgm:spPr/>
    </dgm:pt>
    <dgm:pt modelId="{E9B6780E-DC4A-48DF-A6EE-A4DCED393B6D}" type="pres">
      <dgm:prSet presAssocID="{7DCDF430-C332-4350-A2A5-2F69376B14C1}" presName="node" presStyleLbl="node1" presStyleIdx="1" presStyleCnt="9" custLinFactNeighborX="-184" custLinFactNeighborY="3356">
        <dgm:presLayoutVars>
          <dgm:bulletEnabled val="1"/>
        </dgm:presLayoutVars>
      </dgm:prSet>
      <dgm:spPr/>
      <dgm:t>
        <a:bodyPr/>
        <a:lstStyle/>
        <a:p>
          <a:endParaRPr lang="en-IN"/>
        </a:p>
      </dgm:t>
    </dgm:pt>
    <dgm:pt modelId="{446A9A4C-13DA-484B-BE3F-0CF1D9202A92}" type="pres">
      <dgm:prSet presAssocID="{E55356F4-7E5B-45B6-908F-25F7554554C7}" presName="sibTrans" presStyleLbl="bgSibTrans2D1" presStyleIdx="1" presStyleCnt="8"/>
      <dgm:spPr/>
      <dgm:t>
        <a:bodyPr/>
        <a:lstStyle/>
        <a:p>
          <a:endParaRPr lang="en-IN"/>
        </a:p>
      </dgm:t>
    </dgm:pt>
    <dgm:pt modelId="{7B8CACF6-D08F-403B-8D30-4EE1593B47FF}" type="pres">
      <dgm:prSet presAssocID="{6CB3FA58-2E9A-4EC9-9E8D-077D725B5118}" presName="compNode" presStyleCnt="0"/>
      <dgm:spPr/>
    </dgm:pt>
    <dgm:pt modelId="{1A250631-0B96-4AB2-9701-82E019E3725F}" type="pres">
      <dgm:prSet presAssocID="{6CB3FA58-2E9A-4EC9-9E8D-077D725B5118}" presName="dummyConnPt" presStyleCnt="0"/>
      <dgm:spPr/>
    </dgm:pt>
    <dgm:pt modelId="{95A37770-8BA0-4E47-B746-61B9F3A9249D}" type="pres">
      <dgm:prSet presAssocID="{6CB3FA58-2E9A-4EC9-9E8D-077D725B5118}" presName="node" presStyleLbl="node1" presStyleIdx="2" presStyleCnt="9">
        <dgm:presLayoutVars>
          <dgm:bulletEnabled val="1"/>
        </dgm:presLayoutVars>
      </dgm:prSet>
      <dgm:spPr/>
      <dgm:t>
        <a:bodyPr/>
        <a:lstStyle/>
        <a:p>
          <a:endParaRPr lang="en-IN"/>
        </a:p>
      </dgm:t>
    </dgm:pt>
    <dgm:pt modelId="{99B059D0-36FC-4E2C-A5F9-71A33EB016F1}" type="pres">
      <dgm:prSet presAssocID="{826CB255-4C27-438F-AED1-5566E36C3DF2}" presName="sibTrans" presStyleLbl="bgSibTrans2D1" presStyleIdx="2" presStyleCnt="8"/>
      <dgm:spPr/>
      <dgm:t>
        <a:bodyPr/>
        <a:lstStyle/>
        <a:p>
          <a:endParaRPr lang="en-IN"/>
        </a:p>
      </dgm:t>
    </dgm:pt>
    <dgm:pt modelId="{9E0FE2DB-6689-4B24-9037-8CEA0675F61D}" type="pres">
      <dgm:prSet presAssocID="{5CE4B677-4C01-4051-A828-B967013E95A9}" presName="compNode" presStyleCnt="0"/>
      <dgm:spPr/>
    </dgm:pt>
    <dgm:pt modelId="{19DBC18A-1E67-4D3D-95C1-6A8436721B65}" type="pres">
      <dgm:prSet presAssocID="{5CE4B677-4C01-4051-A828-B967013E95A9}" presName="dummyConnPt" presStyleCnt="0"/>
      <dgm:spPr/>
    </dgm:pt>
    <dgm:pt modelId="{4C4A5C60-E87A-434D-80BA-D515EC7D6930}" type="pres">
      <dgm:prSet presAssocID="{5CE4B677-4C01-4051-A828-B967013E95A9}" presName="node" presStyleLbl="node1" presStyleIdx="3" presStyleCnt="9" custScaleX="116440">
        <dgm:presLayoutVars>
          <dgm:bulletEnabled val="1"/>
        </dgm:presLayoutVars>
      </dgm:prSet>
      <dgm:spPr/>
      <dgm:t>
        <a:bodyPr/>
        <a:lstStyle/>
        <a:p>
          <a:endParaRPr lang="en-IN"/>
        </a:p>
      </dgm:t>
    </dgm:pt>
    <dgm:pt modelId="{38950207-13D1-4EBA-93F9-706A6652F5C9}" type="pres">
      <dgm:prSet presAssocID="{DD34F504-E804-4269-B2C4-DCC487C26E4F}" presName="sibTrans" presStyleLbl="bgSibTrans2D1" presStyleIdx="3" presStyleCnt="8"/>
      <dgm:spPr/>
      <dgm:t>
        <a:bodyPr/>
        <a:lstStyle/>
        <a:p>
          <a:endParaRPr lang="en-IN"/>
        </a:p>
      </dgm:t>
    </dgm:pt>
    <dgm:pt modelId="{1C6FDB2B-0FB4-481F-9BAB-6571FFC7DD23}" type="pres">
      <dgm:prSet presAssocID="{506EB941-5403-419E-93E3-C05D1374F31D}" presName="compNode" presStyleCnt="0"/>
      <dgm:spPr/>
    </dgm:pt>
    <dgm:pt modelId="{3E8729D9-CC89-4596-8C9A-0883A2F36F36}" type="pres">
      <dgm:prSet presAssocID="{506EB941-5403-419E-93E3-C05D1374F31D}" presName="dummyConnPt" presStyleCnt="0"/>
      <dgm:spPr/>
    </dgm:pt>
    <dgm:pt modelId="{12B7D836-D5B9-4292-814F-8160A7C40F52}" type="pres">
      <dgm:prSet presAssocID="{506EB941-5403-419E-93E3-C05D1374F31D}" presName="node" presStyleLbl="node1" presStyleIdx="4" presStyleCnt="9">
        <dgm:presLayoutVars>
          <dgm:bulletEnabled val="1"/>
        </dgm:presLayoutVars>
      </dgm:prSet>
      <dgm:spPr/>
      <dgm:t>
        <a:bodyPr/>
        <a:lstStyle/>
        <a:p>
          <a:endParaRPr lang="en-IN"/>
        </a:p>
      </dgm:t>
    </dgm:pt>
    <dgm:pt modelId="{1B322E6E-A32E-4E7B-ACD1-1D2BECFA2A18}" type="pres">
      <dgm:prSet presAssocID="{72F235BD-2A52-4C22-B985-68FC2763700A}" presName="sibTrans" presStyleLbl="bgSibTrans2D1" presStyleIdx="4" presStyleCnt="8"/>
      <dgm:spPr/>
      <dgm:t>
        <a:bodyPr/>
        <a:lstStyle/>
        <a:p>
          <a:endParaRPr lang="en-IN"/>
        </a:p>
      </dgm:t>
    </dgm:pt>
    <dgm:pt modelId="{A96206CB-AF63-455E-8A3D-6A368BCEF6F0}" type="pres">
      <dgm:prSet presAssocID="{037CF4BD-DFC4-4453-BAC2-FD021DA7DDA3}" presName="compNode" presStyleCnt="0"/>
      <dgm:spPr/>
    </dgm:pt>
    <dgm:pt modelId="{CCCE7FC1-69AB-4D83-B39E-4A527FCD8309}" type="pres">
      <dgm:prSet presAssocID="{037CF4BD-DFC4-4453-BAC2-FD021DA7DDA3}" presName="dummyConnPt" presStyleCnt="0"/>
      <dgm:spPr/>
    </dgm:pt>
    <dgm:pt modelId="{97DB6256-4FBE-4403-9369-ADECB08421E5}" type="pres">
      <dgm:prSet presAssocID="{037CF4BD-DFC4-4453-BAC2-FD021DA7DDA3}" presName="node" presStyleLbl="node1" presStyleIdx="5" presStyleCnt="9" custLinFactNeighborX="-286" custLinFactNeighborY="-527">
        <dgm:presLayoutVars>
          <dgm:bulletEnabled val="1"/>
        </dgm:presLayoutVars>
      </dgm:prSet>
      <dgm:spPr/>
      <dgm:t>
        <a:bodyPr/>
        <a:lstStyle/>
        <a:p>
          <a:endParaRPr lang="en-IN"/>
        </a:p>
      </dgm:t>
    </dgm:pt>
    <dgm:pt modelId="{195C85B7-85C4-4044-A8CF-629CA5F709F9}" type="pres">
      <dgm:prSet presAssocID="{4280A0E1-E713-456E-95D1-EC54AF2640CF}" presName="sibTrans" presStyleLbl="bgSibTrans2D1" presStyleIdx="5" presStyleCnt="8"/>
      <dgm:spPr/>
      <dgm:t>
        <a:bodyPr/>
        <a:lstStyle/>
        <a:p>
          <a:endParaRPr lang="en-IN"/>
        </a:p>
      </dgm:t>
    </dgm:pt>
    <dgm:pt modelId="{8435C893-531D-4048-8863-8912AB6585FB}" type="pres">
      <dgm:prSet presAssocID="{70E0F004-AC53-4710-A06A-B1F6A92BA499}" presName="compNode" presStyleCnt="0"/>
      <dgm:spPr/>
    </dgm:pt>
    <dgm:pt modelId="{A5FB0B24-EB0B-4763-894A-3715113B0D1A}" type="pres">
      <dgm:prSet presAssocID="{70E0F004-AC53-4710-A06A-B1F6A92BA499}" presName="dummyConnPt" presStyleCnt="0"/>
      <dgm:spPr/>
    </dgm:pt>
    <dgm:pt modelId="{0BC8ADE0-39EA-4090-8D06-4628A1233AD6}" type="pres">
      <dgm:prSet presAssocID="{70E0F004-AC53-4710-A06A-B1F6A92BA499}" presName="node" presStyleLbl="node1" presStyleIdx="6" presStyleCnt="9">
        <dgm:presLayoutVars>
          <dgm:bulletEnabled val="1"/>
        </dgm:presLayoutVars>
      </dgm:prSet>
      <dgm:spPr/>
      <dgm:t>
        <a:bodyPr/>
        <a:lstStyle/>
        <a:p>
          <a:endParaRPr lang="en-IN"/>
        </a:p>
      </dgm:t>
    </dgm:pt>
    <dgm:pt modelId="{ACFA4A08-7500-4240-A830-82FB6F0E0F92}" type="pres">
      <dgm:prSet presAssocID="{7F1AB1CA-D7AA-4998-A2DF-3A5547641778}" presName="sibTrans" presStyleLbl="bgSibTrans2D1" presStyleIdx="6" presStyleCnt="8"/>
      <dgm:spPr/>
      <dgm:t>
        <a:bodyPr/>
        <a:lstStyle/>
        <a:p>
          <a:endParaRPr lang="en-IN"/>
        </a:p>
      </dgm:t>
    </dgm:pt>
    <dgm:pt modelId="{4ECFDB7C-2450-4956-A6E2-DD436EFC7D3A}" type="pres">
      <dgm:prSet presAssocID="{EA1BECDA-8BCF-4032-88F4-0B90266982BF}" presName="compNode" presStyleCnt="0"/>
      <dgm:spPr/>
    </dgm:pt>
    <dgm:pt modelId="{87A8F514-714E-470F-876D-BF0A019C335D}" type="pres">
      <dgm:prSet presAssocID="{EA1BECDA-8BCF-4032-88F4-0B90266982BF}" presName="dummyConnPt" presStyleCnt="0"/>
      <dgm:spPr/>
    </dgm:pt>
    <dgm:pt modelId="{E60F4011-3FCC-4910-B1BE-15846154113D}" type="pres">
      <dgm:prSet presAssocID="{EA1BECDA-8BCF-4032-88F4-0B90266982BF}" presName="node" presStyleLbl="node1" presStyleIdx="7" presStyleCnt="9">
        <dgm:presLayoutVars>
          <dgm:bulletEnabled val="1"/>
        </dgm:presLayoutVars>
      </dgm:prSet>
      <dgm:spPr/>
      <dgm:t>
        <a:bodyPr/>
        <a:lstStyle/>
        <a:p>
          <a:endParaRPr lang="en-IN"/>
        </a:p>
      </dgm:t>
    </dgm:pt>
    <dgm:pt modelId="{C4205B8D-ED30-4AAF-AF2C-0884F1D40FB6}" type="pres">
      <dgm:prSet presAssocID="{1D87CDAD-87A6-4102-9FA9-81B656DFA6CE}" presName="sibTrans" presStyleLbl="bgSibTrans2D1" presStyleIdx="7" presStyleCnt="8"/>
      <dgm:spPr/>
      <dgm:t>
        <a:bodyPr/>
        <a:lstStyle/>
        <a:p>
          <a:endParaRPr lang="en-IN"/>
        </a:p>
      </dgm:t>
    </dgm:pt>
    <dgm:pt modelId="{90CEFD12-0A35-4B9E-A090-9B2F3CBFEF23}" type="pres">
      <dgm:prSet presAssocID="{3B908FF2-F49D-47A8-811F-E8C26959D09A}" presName="compNode" presStyleCnt="0"/>
      <dgm:spPr/>
    </dgm:pt>
    <dgm:pt modelId="{70A53D89-3F7F-43BD-9FFB-26ECDCC63F79}" type="pres">
      <dgm:prSet presAssocID="{3B908FF2-F49D-47A8-811F-E8C26959D09A}" presName="dummyConnPt" presStyleCnt="0"/>
      <dgm:spPr/>
    </dgm:pt>
    <dgm:pt modelId="{AF839C72-06E1-4177-B0DC-CF719E10A48C}" type="pres">
      <dgm:prSet presAssocID="{3B908FF2-F49D-47A8-811F-E8C26959D09A}" presName="node" presStyleLbl="node1" presStyleIdx="8" presStyleCnt="9">
        <dgm:presLayoutVars>
          <dgm:bulletEnabled val="1"/>
        </dgm:presLayoutVars>
      </dgm:prSet>
      <dgm:spPr/>
      <dgm:t>
        <a:bodyPr/>
        <a:lstStyle/>
        <a:p>
          <a:endParaRPr lang="en-IN"/>
        </a:p>
      </dgm:t>
    </dgm:pt>
  </dgm:ptLst>
  <dgm:cxnLst>
    <dgm:cxn modelId="{22320C83-8852-4102-ABE2-B7AB9DCDDA4B}" type="presOf" srcId="{7F1AB1CA-D7AA-4998-A2DF-3A5547641778}" destId="{ACFA4A08-7500-4240-A830-82FB6F0E0F92}" srcOrd="0" destOrd="0" presId="urn:microsoft.com/office/officeart/2005/8/layout/bProcess4"/>
    <dgm:cxn modelId="{5D2A6B47-C53E-45A8-8FB5-D76221B1AF20}" type="presOf" srcId="{037CF4BD-DFC4-4453-BAC2-FD021DA7DDA3}" destId="{97DB6256-4FBE-4403-9369-ADECB08421E5}" srcOrd="0" destOrd="0" presId="urn:microsoft.com/office/officeart/2005/8/layout/bProcess4"/>
    <dgm:cxn modelId="{9CA9DE0A-5CB6-402B-B6B0-3C16BC962A51}" type="presOf" srcId="{72F235BD-2A52-4C22-B985-68FC2763700A}" destId="{1B322E6E-A32E-4E7B-ACD1-1D2BECFA2A18}" srcOrd="0" destOrd="0" presId="urn:microsoft.com/office/officeart/2005/8/layout/bProcess4"/>
    <dgm:cxn modelId="{F1AC1FBF-A793-49E1-BA73-3F38A1DDD886}" srcId="{4316833D-3366-4E2A-ADE5-47CDF5EA7872}" destId="{70E0F004-AC53-4710-A06A-B1F6A92BA499}" srcOrd="6" destOrd="0" parTransId="{6731EB67-AC30-4C11-862B-ED0ABB234AB2}" sibTransId="{7F1AB1CA-D7AA-4998-A2DF-3A5547641778}"/>
    <dgm:cxn modelId="{18C75534-ED25-48E6-8A6C-4D2FFA4C5771}" srcId="{4316833D-3366-4E2A-ADE5-47CDF5EA7872}" destId="{3B908FF2-F49D-47A8-811F-E8C26959D09A}" srcOrd="8" destOrd="0" parTransId="{80F270CE-A55C-4BED-8C35-AD11B478A36C}" sibTransId="{F057C055-2A02-4B78-8E2A-964BF6847DEB}"/>
    <dgm:cxn modelId="{9A70FDE2-AEFD-4665-B8D1-A8E6C68DA408}" type="presOf" srcId="{3B908FF2-F49D-47A8-811F-E8C26959D09A}" destId="{AF839C72-06E1-4177-B0DC-CF719E10A48C}" srcOrd="0" destOrd="0" presId="urn:microsoft.com/office/officeart/2005/8/layout/bProcess4"/>
    <dgm:cxn modelId="{52E6C3E6-8815-489D-9DA0-512DE6AA40D4}" type="presOf" srcId="{4280A0E1-E713-456E-95D1-EC54AF2640CF}" destId="{195C85B7-85C4-4044-A8CF-629CA5F709F9}" srcOrd="0" destOrd="0" presId="urn:microsoft.com/office/officeart/2005/8/layout/bProcess4"/>
    <dgm:cxn modelId="{8DE6173D-282E-40FA-B026-5B1CBB65B188}" type="presOf" srcId="{7DCDF430-C332-4350-A2A5-2F69376B14C1}" destId="{E9B6780E-DC4A-48DF-A6EE-A4DCED393B6D}" srcOrd="0" destOrd="0" presId="urn:microsoft.com/office/officeart/2005/8/layout/bProcess4"/>
    <dgm:cxn modelId="{B1139AE1-8998-451A-8E73-48536C93224C}" srcId="{4316833D-3366-4E2A-ADE5-47CDF5EA7872}" destId="{60398EDB-067E-46AB-8CD8-466DB7BE1267}" srcOrd="0" destOrd="0" parTransId="{DFC883E6-8DC1-4CB1-8856-EB9E093FF280}" sibTransId="{1387539B-09AE-47A1-BE1D-3BBFAC2C2B7D}"/>
    <dgm:cxn modelId="{5A74C36A-D33D-4738-8107-45D02AF9E949}" type="presOf" srcId="{DD34F504-E804-4269-B2C4-DCC487C26E4F}" destId="{38950207-13D1-4EBA-93F9-706A6652F5C9}" srcOrd="0" destOrd="0" presId="urn:microsoft.com/office/officeart/2005/8/layout/bProcess4"/>
    <dgm:cxn modelId="{B1F60E16-2944-45A0-99C2-D5848415514A}" srcId="{4316833D-3366-4E2A-ADE5-47CDF5EA7872}" destId="{506EB941-5403-419E-93E3-C05D1374F31D}" srcOrd="4" destOrd="0" parTransId="{2FBEE520-AF95-4B9E-A202-2F6D56BABECB}" sibTransId="{72F235BD-2A52-4C22-B985-68FC2763700A}"/>
    <dgm:cxn modelId="{EC3970E1-BA77-4669-A2F8-7D3E7529904D}" type="presOf" srcId="{70E0F004-AC53-4710-A06A-B1F6A92BA499}" destId="{0BC8ADE0-39EA-4090-8D06-4628A1233AD6}" srcOrd="0" destOrd="0" presId="urn:microsoft.com/office/officeart/2005/8/layout/bProcess4"/>
    <dgm:cxn modelId="{548012A4-E394-4E07-9B34-AA8E698ECA43}" srcId="{4316833D-3366-4E2A-ADE5-47CDF5EA7872}" destId="{7DCDF430-C332-4350-A2A5-2F69376B14C1}" srcOrd="1" destOrd="0" parTransId="{834847A7-F3BB-44D3-934E-8C98EEFD65C2}" sibTransId="{E55356F4-7E5B-45B6-908F-25F7554554C7}"/>
    <dgm:cxn modelId="{950648A8-8DC6-4B25-9BEF-166A11E5BBBA}" type="presOf" srcId="{60398EDB-067E-46AB-8CD8-466DB7BE1267}" destId="{A04B3709-07CD-48DE-83A6-D7717AD11B29}" srcOrd="0" destOrd="0" presId="urn:microsoft.com/office/officeart/2005/8/layout/bProcess4"/>
    <dgm:cxn modelId="{DD4ABBC8-BE96-4BD0-A6DB-178014BE71FD}" type="presOf" srcId="{1387539B-09AE-47A1-BE1D-3BBFAC2C2B7D}" destId="{E34E4577-08CB-404B-A1AD-072154954E06}" srcOrd="0" destOrd="0" presId="urn:microsoft.com/office/officeart/2005/8/layout/bProcess4"/>
    <dgm:cxn modelId="{1FA2E539-EA70-4053-B7F3-38D7A6BC6781}" type="presOf" srcId="{E55356F4-7E5B-45B6-908F-25F7554554C7}" destId="{446A9A4C-13DA-484B-BE3F-0CF1D9202A92}" srcOrd="0" destOrd="0" presId="urn:microsoft.com/office/officeart/2005/8/layout/bProcess4"/>
    <dgm:cxn modelId="{BD663A52-E589-49E0-A6D8-00252463C1A7}" type="presOf" srcId="{1D87CDAD-87A6-4102-9FA9-81B656DFA6CE}" destId="{C4205B8D-ED30-4AAF-AF2C-0884F1D40FB6}" srcOrd="0" destOrd="0" presId="urn:microsoft.com/office/officeart/2005/8/layout/bProcess4"/>
    <dgm:cxn modelId="{04D4C0BB-FE88-40CD-B65E-303BBA3EE41E}" type="presOf" srcId="{506EB941-5403-419E-93E3-C05D1374F31D}" destId="{12B7D836-D5B9-4292-814F-8160A7C40F52}" srcOrd="0" destOrd="0" presId="urn:microsoft.com/office/officeart/2005/8/layout/bProcess4"/>
    <dgm:cxn modelId="{B3C7DD98-3BF4-4EEE-B60F-F25580BEA30D}" type="presOf" srcId="{6CB3FA58-2E9A-4EC9-9E8D-077D725B5118}" destId="{95A37770-8BA0-4E47-B746-61B9F3A9249D}" srcOrd="0" destOrd="0" presId="urn:microsoft.com/office/officeart/2005/8/layout/bProcess4"/>
    <dgm:cxn modelId="{388A3D1D-3676-4BA5-ADEF-DCEC814C16F5}" srcId="{4316833D-3366-4E2A-ADE5-47CDF5EA7872}" destId="{EA1BECDA-8BCF-4032-88F4-0B90266982BF}" srcOrd="7" destOrd="0" parTransId="{4223AB81-B320-4EF5-8793-14E745F78D7F}" sibTransId="{1D87CDAD-87A6-4102-9FA9-81B656DFA6CE}"/>
    <dgm:cxn modelId="{3BBB542C-C9D9-4135-8734-5B364A72989D}" srcId="{4316833D-3366-4E2A-ADE5-47CDF5EA7872}" destId="{6CB3FA58-2E9A-4EC9-9E8D-077D725B5118}" srcOrd="2" destOrd="0" parTransId="{145B6207-6571-4F9C-BD0A-C9DB6434C17E}" sibTransId="{826CB255-4C27-438F-AED1-5566E36C3DF2}"/>
    <dgm:cxn modelId="{43FA211C-2991-4A47-95FB-571BDC1DA023}" type="presOf" srcId="{826CB255-4C27-438F-AED1-5566E36C3DF2}" destId="{99B059D0-36FC-4E2C-A5F9-71A33EB016F1}" srcOrd="0" destOrd="0" presId="urn:microsoft.com/office/officeart/2005/8/layout/bProcess4"/>
    <dgm:cxn modelId="{7D21DD56-7128-4B40-B0D9-6B713BC4DA0A}" type="presOf" srcId="{4316833D-3366-4E2A-ADE5-47CDF5EA7872}" destId="{663ACDEF-D157-41F4-BA2C-E08FE1B03A44}" srcOrd="0" destOrd="0" presId="urn:microsoft.com/office/officeart/2005/8/layout/bProcess4"/>
    <dgm:cxn modelId="{584D69BC-BA9D-4C05-81E9-DEDCC68BF9CB}" srcId="{4316833D-3366-4E2A-ADE5-47CDF5EA7872}" destId="{5CE4B677-4C01-4051-A828-B967013E95A9}" srcOrd="3" destOrd="0" parTransId="{B03FF008-26FD-480F-AE4F-ED52714DE651}" sibTransId="{DD34F504-E804-4269-B2C4-DCC487C26E4F}"/>
    <dgm:cxn modelId="{2B0081C5-E61D-445B-B5D4-8969DF240254}" srcId="{4316833D-3366-4E2A-ADE5-47CDF5EA7872}" destId="{037CF4BD-DFC4-4453-BAC2-FD021DA7DDA3}" srcOrd="5" destOrd="0" parTransId="{3A7677DC-69E6-4DE6-8718-EA21FD15D907}" sibTransId="{4280A0E1-E713-456E-95D1-EC54AF2640CF}"/>
    <dgm:cxn modelId="{A2DCA895-4B91-4634-A90F-741AEB496C15}" type="presOf" srcId="{5CE4B677-4C01-4051-A828-B967013E95A9}" destId="{4C4A5C60-E87A-434D-80BA-D515EC7D6930}" srcOrd="0" destOrd="0" presId="urn:microsoft.com/office/officeart/2005/8/layout/bProcess4"/>
    <dgm:cxn modelId="{BBD65E2F-8288-4E66-B81C-A91D8B97D030}" type="presOf" srcId="{EA1BECDA-8BCF-4032-88F4-0B90266982BF}" destId="{E60F4011-3FCC-4910-B1BE-15846154113D}" srcOrd="0" destOrd="0" presId="urn:microsoft.com/office/officeart/2005/8/layout/bProcess4"/>
    <dgm:cxn modelId="{FE178C3E-1039-4740-9265-C1F3537F4FC2}" type="presParOf" srcId="{663ACDEF-D157-41F4-BA2C-E08FE1B03A44}" destId="{C950B450-E862-463B-9CB4-6A74C9B87381}" srcOrd="0" destOrd="0" presId="urn:microsoft.com/office/officeart/2005/8/layout/bProcess4"/>
    <dgm:cxn modelId="{DC9F7927-B476-42EB-AA7D-08288012A0EA}" type="presParOf" srcId="{C950B450-E862-463B-9CB4-6A74C9B87381}" destId="{6B4C3420-C47C-442A-A5FA-6AB5DC8280C7}" srcOrd="0" destOrd="0" presId="urn:microsoft.com/office/officeart/2005/8/layout/bProcess4"/>
    <dgm:cxn modelId="{BB926A71-82F8-4015-93BE-BA22945FEED1}" type="presParOf" srcId="{C950B450-E862-463B-9CB4-6A74C9B87381}" destId="{A04B3709-07CD-48DE-83A6-D7717AD11B29}" srcOrd="1" destOrd="0" presId="urn:microsoft.com/office/officeart/2005/8/layout/bProcess4"/>
    <dgm:cxn modelId="{3BCE1656-F45F-4D41-A40B-3562BBB6832D}" type="presParOf" srcId="{663ACDEF-D157-41F4-BA2C-E08FE1B03A44}" destId="{E34E4577-08CB-404B-A1AD-072154954E06}" srcOrd="1" destOrd="0" presId="urn:microsoft.com/office/officeart/2005/8/layout/bProcess4"/>
    <dgm:cxn modelId="{18EFD618-42E8-4E6E-AFEA-FCD404068100}" type="presParOf" srcId="{663ACDEF-D157-41F4-BA2C-E08FE1B03A44}" destId="{E72E1C04-3BD9-467B-B928-68A1EA7F162A}" srcOrd="2" destOrd="0" presId="urn:microsoft.com/office/officeart/2005/8/layout/bProcess4"/>
    <dgm:cxn modelId="{D1E80E94-1E9F-45BE-8E64-B020D9D4F1A0}" type="presParOf" srcId="{E72E1C04-3BD9-467B-B928-68A1EA7F162A}" destId="{B69F0BA3-ECB9-494D-A3A7-EB8DCB0CA90A}" srcOrd="0" destOrd="0" presId="urn:microsoft.com/office/officeart/2005/8/layout/bProcess4"/>
    <dgm:cxn modelId="{038C7239-CA55-4BD8-883D-5543462DB79B}" type="presParOf" srcId="{E72E1C04-3BD9-467B-B928-68A1EA7F162A}" destId="{E9B6780E-DC4A-48DF-A6EE-A4DCED393B6D}" srcOrd="1" destOrd="0" presId="urn:microsoft.com/office/officeart/2005/8/layout/bProcess4"/>
    <dgm:cxn modelId="{00541621-F2F6-4082-B1CA-8ADB5B9F2854}" type="presParOf" srcId="{663ACDEF-D157-41F4-BA2C-E08FE1B03A44}" destId="{446A9A4C-13DA-484B-BE3F-0CF1D9202A92}" srcOrd="3" destOrd="0" presId="urn:microsoft.com/office/officeart/2005/8/layout/bProcess4"/>
    <dgm:cxn modelId="{81240AC2-DA29-4217-8A0A-0C41BEFCA2B4}" type="presParOf" srcId="{663ACDEF-D157-41F4-BA2C-E08FE1B03A44}" destId="{7B8CACF6-D08F-403B-8D30-4EE1593B47FF}" srcOrd="4" destOrd="0" presId="urn:microsoft.com/office/officeart/2005/8/layout/bProcess4"/>
    <dgm:cxn modelId="{79706A0B-2BCC-4F9B-AB7E-B7D1A836F6A7}" type="presParOf" srcId="{7B8CACF6-D08F-403B-8D30-4EE1593B47FF}" destId="{1A250631-0B96-4AB2-9701-82E019E3725F}" srcOrd="0" destOrd="0" presId="urn:microsoft.com/office/officeart/2005/8/layout/bProcess4"/>
    <dgm:cxn modelId="{4C58B9A8-48D5-4623-9B61-DAE43FC30FC0}" type="presParOf" srcId="{7B8CACF6-D08F-403B-8D30-4EE1593B47FF}" destId="{95A37770-8BA0-4E47-B746-61B9F3A9249D}" srcOrd="1" destOrd="0" presId="urn:microsoft.com/office/officeart/2005/8/layout/bProcess4"/>
    <dgm:cxn modelId="{78C010A7-E7B9-4B05-8DB5-4C1E2B112AF5}" type="presParOf" srcId="{663ACDEF-D157-41F4-BA2C-E08FE1B03A44}" destId="{99B059D0-36FC-4E2C-A5F9-71A33EB016F1}" srcOrd="5" destOrd="0" presId="urn:microsoft.com/office/officeart/2005/8/layout/bProcess4"/>
    <dgm:cxn modelId="{B543EDA1-A66F-453D-AAE4-AB77325E5115}" type="presParOf" srcId="{663ACDEF-D157-41F4-BA2C-E08FE1B03A44}" destId="{9E0FE2DB-6689-4B24-9037-8CEA0675F61D}" srcOrd="6" destOrd="0" presId="urn:microsoft.com/office/officeart/2005/8/layout/bProcess4"/>
    <dgm:cxn modelId="{FA28A160-10C9-4FF6-85D0-C4DB37B38097}" type="presParOf" srcId="{9E0FE2DB-6689-4B24-9037-8CEA0675F61D}" destId="{19DBC18A-1E67-4D3D-95C1-6A8436721B65}" srcOrd="0" destOrd="0" presId="urn:microsoft.com/office/officeart/2005/8/layout/bProcess4"/>
    <dgm:cxn modelId="{1134608D-8B68-4130-A2D1-3BF67FA74968}" type="presParOf" srcId="{9E0FE2DB-6689-4B24-9037-8CEA0675F61D}" destId="{4C4A5C60-E87A-434D-80BA-D515EC7D6930}" srcOrd="1" destOrd="0" presId="urn:microsoft.com/office/officeart/2005/8/layout/bProcess4"/>
    <dgm:cxn modelId="{F79B10BC-747B-4F36-BDD5-A7F332B718E7}" type="presParOf" srcId="{663ACDEF-D157-41F4-BA2C-E08FE1B03A44}" destId="{38950207-13D1-4EBA-93F9-706A6652F5C9}" srcOrd="7" destOrd="0" presId="urn:microsoft.com/office/officeart/2005/8/layout/bProcess4"/>
    <dgm:cxn modelId="{FD2230CA-5A3A-4939-8F4A-48F9BB51D3CC}" type="presParOf" srcId="{663ACDEF-D157-41F4-BA2C-E08FE1B03A44}" destId="{1C6FDB2B-0FB4-481F-9BAB-6571FFC7DD23}" srcOrd="8" destOrd="0" presId="urn:microsoft.com/office/officeart/2005/8/layout/bProcess4"/>
    <dgm:cxn modelId="{43EE492E-ACE0-4E05-8C3B-2D7A814CAF24}" type="presParOf" srcId="{1C6FDB2B-0FB4-481F-9BAB-6571FFC7DD23}" destId="{3E8729D9-CC89-4596-8C9A-0883A2F36F36}" srcOrd="0" destOrd="0" presId="urn:microsoft.com/office/officeart/2005/8/layout/bProcess4"/>
    <dgm:cxn modelId="{E7B2DE48-C103-42C5-9D19-8F6056FBAE44}" type="presParOf" srcId="{1C6FDB2B-0FB4-481F-9BAB-6571FFC7DD23}" destId="{12B7D836-D5B9-4292-814F-8160A7C40F52}" srcOrd="1" destOrd="0" presId="urn:microsoft.com/office/officeart/2005/8/layout/bProcess4"/>
    <dgm:cxn modelId="{A33DC815-E27D-4935-83E4-684708FBF0F2}" type="presParOf" srcId="{663ACDEF-D157-41F4-BA2C-E08FE1B03A44}" destId="{1B322E6E-A32E-4E7B-ACD1-1D2BECFA2A18}" srcOrd="9" destOrd="0" presId="urn:microsoft.com/office/officeart/2005/8/layout/bProcess4"/>
    <dgm:cxn modelId="{712D74E5-E323-4396-8736-EB6F95AB65C9}" type="presParOf" srcId="{663ACDEF-D157-41F4-BA2C-E08FE1B03A44}" destId="{A96206CB-AF63-455E-8A3D-6A368BCEF6F0}" srcOrd="10" destOrd="0" presId="urn:microsoft.com/office/officeart/2005/8/layout/bProcess4"/>
    <dgm:cxn modelId="{78157513-1FBD-484E-86ED-3ED197BD32A9}" type="presParOf" srcId="{A96206CB-AF63-455E-8A3D-6A368BCEF6F0}" destId="{CCCE7FC1-69AB-4D83-B39E-4A527FCD8309}" srcOrd="0" destOrd="0" presId="urn:microsoft.com/office/officeart/2005/8/layout/bProcess4"/>
    <dgm:cxn modelId="{22005093-4D34-4F7F-8808-93D529F608CE}" type="presParOf" srcId="{A96206CB-AF63-455E-8A3D-6A368BCEF6F0}" destId="{97DB6256-4FBE-4403-9369-ADECB08421E5}" srcOrd="1" destOrd="0" presId="urn:microsoft.com/office/officeart/2005/8/layout/bProcess4"/>
    <dgm:cxn modelId="{05FDBB69-9A38-4BB2-ADAC-1B21DC6B4149}" type="presParOf" srcId="{663ACDEF-D157-41F4-BA2C-E08FE1B03A44}" destId="{195C85B7-85C4-4044-A8CF-629CA5F709F9}" srcOrd="11" destOrd="0" presId="urn:microsoft.com/office/officeart/2005/8/layout/bProcess4"/>
    <dgm:cxn modelId="{656BF073-2355-4219-8E6E-45BB8F2F85AE}" type="presParOf" srcId="{663ACDEF-D157-41F4-BA2C-E08FE1B03A44}" destId="{8435C893-531D-4048-8863-8912AB6585FB}" srcOrd="12" destOrd="0" presId="urn:microsoft.com/office/officeart/2005/8/layout/bProcess4"/>
    <dgm:cxn modelId="{2A38CFC9-A9AB-4AE0-92D5-A98C15770420}" type="presParOf" srcId="{8435C893-531D-4048-8863-8912AB6585FB}" destId="{A5FB0B24-EB0B-4763-894A-3715113B0D1A}" srcOrd="0" destOrd="0" presId="urn:microsoft.com/office/officeart/2005/8/layout/bProcess4"/>
    <dgm:cxn modelId="{9D55915F-AE12-499B-9079-78D83F1C1E07}" type="presParOf" srcId="{8435C893-531D-4048-8863-8912AB6585FB}" destId="{0BC8ADE0-39EA-4090-8D06-4628A1233AD6}" srcOrd="1" destOrd="0" presId="urn:microsoft.com/office/officeart/2005/8/layout/bProcess4"/>
    <dgm:cxn modelId="{F389D6B4-69DE-4832-9F25-952CD8BC7795}" type="presParOf" srcId="{663ACDEF-D157-41F4-BA2C-E08FE1B03A44}" destId="{ACFA4A08-7500-4240-A830-82FB6F0E0F92}" srcOrd="13" destOrd="0" presId="urn:microsoft.com/office/officeart/2005/8/layout/bProcess4"/>
    <dgm:cxn modelId="{909A9D95-1684-40AD-AE0D-0B822AD32FC0}" type="presParOf" srcId="{663ACDEF-D157-41F4-BA2C-E08FE1B03A44}" destId="{4ECFDB7C-2450-4956-A6E2-DD436EFC7D3A}" srcOrd="14" destOrd="0" presId="urn:microsoft.com/office/officeart/2005/8/layout/bProcess4"/>
    <dgm:cxn modelId="{A41BDE60-D440-475B-8B35-1894A31B8FF6}" type="presParOf" srcId="{4ECFDB7C-2450-4956-A6E2-DD436EFC7D3A}" destId="{87A8F514-714E-470F-876D-BF0A019C335D}" srcOrd="0" destOrd="0" presId="urn:microsoft.com/office/officeart/2005/8/layout/bProcess4"/>
    <dgm:cxn modelId="{90660B63-3E5B-4C30-AB8A-4F00E9960AD1}" type="presParOf" srcId="{4ECFDB7C-2450-4956-A6E2-DD436EFC7D3A}" destId="{E60F4011-3FCC-4910-B1BE-15846154113D}" srcOrd="1" destOrd="0" presId="urn:microsoft.com/office/officeart/2005/8/layout/bProcess4"/>
    <dgm:cxn modelId="{76D453FC-8421-4083-86A0-F6AF2E39B554}" type="presParOf" srcId="{663ACDEF-D157-41F4-BA2C-E08FE1B03A44}" destId="{C4205B8D-ED30-4AAF-AF2C-0884F1D40FB6}" srcOrd="15" destOrd="0" presId="urn:microsoft.com/office/officeart/2005/8/layout/bProcess4"/>
    <dgm:cxn modelId="{C693685A-9D96-48CD-B8A1-6F8C25477863}" type="presParOf" srcId="{663ACDEF-D157-41F4-BA2C-E08FE1B03A44}" destId="{90CEFD12-0A35-4B9E-A090-9B2F3CBFEF23}" srcOrd="16" destOrd="0" presId="urn:microsoft.com/office/officeart/2005/8/layout/bProcess4"/>
    <dgm:cxn modelId="{F30F8DE0-C5C3-4F02-98FD-B80B06ABC997}" type="presParOf" srcId="{90CEFD12-0A35-4B9E-A090-9B2F3CBFEF23}" destId="{70A53D89-3F7F-43BD-9FFB-26ECDCC63F79}" srcOrd="0" destOrd="0" presId="urn:microsoft.com/office/officeart/2005/8/layout/bProcess4"/>
    <dgm:cxn modelId="{2C14D2D4-07C3-4F0C-B2A8-DEF9A1C91788}" type="presParOf" srcId="{90CEFD12-0A35-4B9E-A090-9B2F3CBFEF23}" destId="{AF839C72-06E1-4177-B0DC-CF719E10A48C}" srcOrd="1" destOrd="0" presId="urn:microsoft.com/office/officeart/2005/8/layout/bProcess4"/>
  </dgm:cxnLst>
  <dgm:bg/>
  <dgm:whole/>
</dgm:dataModel>
</file>

<file path=ppt/diagrams/data4.xml><?xml version="1.0" encoding="utf-8"?>
<dgm:dataModel xmlns:dgm="http://schemas.openxmlformats.org/drawingml/2006/diagram" xmlns:a="http://schemas.openxmlformats.org/drawingml/2006/main">
  <dgm:ptLst>
    <dgm:pt modelId="{C192C28F-C5FF-4592-94F3-EF381BB1D75B}" type="doc">
      <dgm:prSet loTypeId="urn:microsoft.com/office/officeart/2005/8/layout/vList3" loCatId="list" qsTypeId="urn:microsoft.com/office/officeart/2005/8/quickstyle/simple5" qsCatId="simple" csTypeId="urn:microsoft.com/office/officeart/2005/8/colors/accent1_2" csCatId="accent1" phldr="1"/>
      <dgm:spPr/>
      <dgm:t>
        <a:bodyPr/>
        <a:lstStyle/>
        <a:p>
          <a:endParaRPr lang="en-IN"/>
        </a:p>
      </dgm:t>
    </dgm:pt>
    <dgm:pt modelId="{647D95FF-0906-4822-922F-F819B3C29A74}">
      <dgm:prSet custT="1">
        <dgm:style>
          <a:lnRef idx="2">
            <a:schemeClr val="accent3"/>
          </a:lnRef>
          <a:fillRef idx="1">
            <a:schemeClr val="lt1"/>
          </a:fillRef>
          <a:effectRef idx="0">
            <a:schemeClr val="accent3"/>
          </a:effectRef>
          <a:fontRef idx="minor">
            <a:schemeClr val="dk1"/>
          </a:fontRef>
        </dgm:style>
      </dgm:prSet>
      <dgm:spPr>
        <a:solidFill>
          <a:schemeClr val="bg2"/>
        </a:solidFill>
        <a:ln>
          <a:solidFill>
            <a:schemeClr val="tx1"/>
          </a:solidFill>
        </a:ln>
      </dgm:spPr>
      <dgm:t>
        <a:bodyPr/>
        <a:lstStyle/>
        <a:p>
          <a:pPr algn="ctr" rtl="0"/>
          <a:r>
            <a:rPr lang="en-IN" sz="1600" dirty="0" smtClean="0">
              <a:latin typeface="Times New Roman" pitchFamily="18" charset="0"/>
              <a:cs typeface="Times New Roman" pitchFamily="18" charset="0"/>
            </a:rPr>
            <a:t>                   </a:t>
          </a:r>
          <a:r>
            <a:rPr lang="en-IN" sz="2400" b="1" dirty="0" smtClean="0">
              <a:solidFill>
                <a:schemeClr val="tx1"/>
              </a:solidFill>
              <a:latin typeface="Times New Roman" pitchFamily="18" charset="0"/>
              <a:cs typeface="Times New Roman" pitchFamily="18" charset="0"/>
            </a:rPr>
            <a:t>Learn from your experiences for these is no greater tutor than life itself</a:t>
          </a:r>
          <a:r>
            <a:rPr lang="en-IN" sz="1800" dirty="0" smtClean="0">
              <a:solidFill>
                <a:schemeClr val="tx1"/>
              </a:solidFill>
              <a:latin typeface="Times New Roman" pitchFamily="18" charset="0"/>
              <a:cs typeface="Times New Roman" pitchFamily="18" charset="0"/>
            </a:rPr>
            <a:t>.</a:t>
          </a:r>
          <a:endParaRPr lang="en-IN" sz="1600" dirty="0">
            <a:solidFill>
              <a:schemeClr val="tx1"/>
            </a:solidFill>
            <a:latin typeface="Times New Roman" pitchFamily="18" charset="0"/>
            <a:cs typeface="Times New Roman" pitchFamily="18" charset="0"/>
          </a:endParaRPr>
        </a:p>
      </dgm:t>
    </dgm:pt>
    <dgm:pt modelId="{A713DA4F-E481-4007-BEA9-A31430A5E04F}" type="parTrans" cxnId="{8E075D8A-0FBD-4A5C-996B-647F6C29FAB1}">
      <dgm:prSet/>
      <dgm:spPr/>
      <dgm:t>
        <a:bodyPr/>
        <a:lstStyle/>
        <a:p>
          <a:pPr algn="ctr"/>
          <a:endParaRPr lang="en-IN"/>
        </a:p>
      </dgm:t>
    </dgm:pt>
    <dgm:pt modelId="{0B6C438E-4BB7-40B5-B2E4-0F4732602B70}" type="sibTrans" cxnId="{8E075D8A-0FBD-4A5C-996B-647F6C29FAB1}">
      <dgm:prSet/>
      <dgm:spPr/>
      <dgm:t>
        <a:bodyPr/>
        <a:lstStyle/>
        <a:p>
          <a:pPr algn="ctr"/>
          <a:endParaRPr lang="en-IN"/>
        </a:p>
      </dgm:t>
    </dgm:pt>
    <dgm:pt modelId="{36ABD271-A949-45EB-8A77-666B93CFADAF}" type="pres">
      <dgm:prSet presAssocID="{C192C28F-C5FF-4592-94F3-EF381BB1D75B}" presName="linearFlow" presStyleCnt="0">
        <dgm:presLayoutVars>
          <dgm:dir/>
          <dgm:resizeHandles val="exact"/>
        </dgm:presLayoutVars>
      </dgm:prSet>
      <dgm:spPr/>
      <dgm:t>
        <a:bodyPr/>
        <a:lstStyle/>
        <a:p>
          <a:endParaRPr lang="en-IN"/>
        </a:p>
      </dgm:t>
    </dgm:pt>
    <dgm:pt modelId="{F3D8F192-585D-44A7-9C01-25F81BB3DEB0}" type="pres">
      <dgm:prSet presAssocID="{647D95FF-0906-4822-922F-F819B3C29A74}" presName="composite" presStyleCnt="0"/>
      <dgm:spPr/>
    </dgm:pt>
    <dgm:pt modelId="{35008381-F37B-4547-BC49-2DBE192BA84A}" type="pres">
      <dgm:prSet presAssocID="{647D95FF-0906-4822-922F-F819B3C29A74}" presName="imgShp" presStyleLbl="fgImgPlace1" presStyleIdx="0" presStyleCnt="1" custScaleX="103918" custScaleY="97730" custLinFactNeighborX="-48639" custLinFactNeighborY="-1184"/>
      <dgm:spPr>
        <a:blipFill rotWithShape="0">
          <a:blip xmlns:r="http://schemas.openxmlformats.org/officeDocument/2006/relationships" r:embed="rId1"/>
          <a:stretch>
            <a:fillRect/>
          </a:stretch>
        </a:blipFill>
      </dgm:spPr>
    </dgm:pt>
    <dgm:pt modelId="{002B564B-3EE2-404D-AFDC-C1ED17527D19}" type="pres">
      <dgm:prSet presAssocID="{647D95FF-0906-4822-922F-F819B3C29A74}" presName="txShp" presStyleLbl="node1" presStyleIdx="0" presStyleCnt="1" custScaleX="150376" custLinFactNeighborX="12531" custLinFactNeighborY="6207">
        <dgm:presLayoutVars>
          <dgm:bulletEnabled val="1"/>
        </dgm:presLayoutVars>
      </dgm:prSet>
      <dgm:spPr/>
      <dgm:t>
        <a:bodyPr/>
        <a:lstStyle/>
        <a:p>
          <a:endParaRPr lang="en-IN"/>
        </a:p>
      </dgm:t>
    </dgm:pt>
  </dgm:ptLst>
  <dgm:cxnLst>
    <dgm:cxn modelId="{8E075D8A-0FBD-4A5C-996B-647F6C29FAB1}" srcId="{C192C28F-C5FF-4592-94F3-EF381BB1D75B}" destId="{647D95FF-0906-4822-922F-F819B3C29A74}" srcOrd="0" destOrd="0" parTransId="{A713DA4F-E481-4007-BEA9-A31430A5E04F}" sibTransId="{0B6C438E-4BB7-40B5-B2E4-0F4732602B70}"/>
    <dgm:cxn modelId="{42AFA4F5-EDBF-41F1-A362-E752BE6336E9}" type="presOf" srcId="{647D95FF-0906-4822-922F-F819B3C29A74}" destId="{002B564B-3EE2-404D-AFDC-C1ED17527D19}" srcOrd="0" destOrd="0" presId="urn:microsoft.com/office/officeart/2005/8/layout/vList3"/>
    <dgm:cxn modelId="{53F89E6A-84AD-4F3F-B306-C55CBCDE388D}" type="presOf" srcId="{C192C28F-C5FF-4592-94F3-EF381BB1D75B}" destId="{36ABD271-A949-45EB-8A77-666B93CFADAF}" srcOrd="0" destOrd="0" presId="urn:microsoft.com/office/officeart/2005/8/layout/vList3"/>
    <dgm:cxn modelId="{E5D926CD-FC09-464A-B680-F62232E01567}" type="presParOf" srcId="{36ABD271-A949-45EB-8A77-666B93CFADAF}" destId="{F3D8F192-585D-44A7-9C01-25F81BB3DEB0}" srcOrd="0" destOrd="0" presId="urn:microsoft.com/office/officeart/2005/8/layout/vList3"/>
    <dgm:cxn modelId="{746C796F-DB8C-485A-904B-28E4D420B2ED}" type="presParOf" srcId="{F3D8F192-585D-44A7-9C01-25F81BB3DEB0}" destId="{35008381-F37B-4547-BC49-2DBE192BA84A}" srcOrd="0" destOrd="0" presId="urn:microsoft.com/office/officeart/2005/8/layout/vList3"/>
    <dgm:cxn modelId="{3AFADCED-4E62-4205-A007-38517725C737}" type="presParOf" srcId="{F3D8F192-585D-44A7-9C01-25F81BB3DEB0}" destId="{002B564B-3EE2-404D-AFDC-C1ED17527D19}" srcOrd="1" destOrd="0" presId="urn:microsoft.com/office/officeart/2005/8/layout/vList3"/>
  </dgm:cxnLst>
  <dgm:bg/>
  <dgm:whole/>
</dgm:dataModel>
</file>

<file path=ppt/diagrams/data5.xml><?xml version="1.0" encoding="utf-8"?>
<dgm:dataModel xmlns:dgm="http://schemas.openxmlformats.org/drawingml/2006/diagram" xmlns:a="http://schemas.openxmlformats.org/drawingml/2006/main">
  <dgm:ptLst>
    <dgm:pt modelId="{C192C28F-C5FF-4592-94F3-EF381BB1D75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647D95FF-0906-4822-922F-F819B3C29A74}">
      <dgm:prSet custT="1"/>
      <dgm:spPr>
        <a:solidFill>
          <a:schemeClr val="accent4">
            <a:lumMod val="60000"/>
            <a:lumOff val="40000"/>
          </a:schemeClr>
        </a:solidFill>
        <a:ln>
          <a:solidFill>
            <a:schemeClr val="tx1"/>
          </a:solidFill>
        </a:ln>
      </dgm:spPr>
      <dgm:t>
        <a:bodyPr/>
        <a:lstStyle/>
        <a:p>
          <a:pPr algn="ctr" rtl="0"/>
          <a:r>
            <a:rPr lang="en-IN" sz="1600" dirty="0" smtClean="0">
              <a:latin typeface="Times New Roman" pitchFamily="18" charset="0"/>
              <a:cs typeface="Times New Roman" pitchFamily="18" charset="0"/>
            </a:rPr>
            <a:t>                   </a:t>
          </a:r>
          <a:r>
            <a:rPr lang="en-IN" sz="2000" b="1" dirty="0" smtClean="0">
              <a:solidFill>
                <a:schemeClr val="tx1"/>
              </a:solidFill>
              <a:latin typeface="Times New Roman" pitchFamily="18" charset="0"/>
              <a:cs typeface="Times New Roman" pitchFamily="18" charset="0"/>
            </a:rPr>
            <a:t>HOD Civil Engineering Department Massage</a:t>
          </a:r>
          <a:endParaRPr lang="en-IN" sz="1600" dirty="0">
            <a:solidFill>
              <a:schemeClr val="tx1"/>
            </a:solidFill>
            <a:latin typeface="Times New Roman" pitchFamily="18" charset="0"/>
            <a:cs typeface="Times New Roman" pitchFamily="18" charset="0"/>
          </a:endParaRPr>
        </a:p>
      </dgm:t>
    </dgm:pt>
    <dgm:pt modelId="{A713DA4F-E481-4007-BEA9-A31430A5E04F}" type="parTrans" cxnId="{8E075D8A-0FBD-4A5C-996B-647F6C29FAB1}">
      <dgm:prSet/>
      <dgm:spPr/>
      <dgm:t>
        <a:bodyPr/>
        <a:lstStyle/>
        <a:p>
          <a:pPr algn="ctr"/>
          <a:endParaRPr lang="en-IN"/>
        </a:p>
      </dgm:t>
    </dgm:pt>
    <dgm:pt modelId="{0B6C438E-4BB7-40B5-B2E4-0F4732602B70}" type="sibTrans" cxnId="{8E075D8A-0FBD-4A5C-996B-647F6C29FAB1}">
      <dgm:prSet/>
      <dgm:spPr/>
      <dgm:t>
        <a:bodyPr/>
        <a:lstStyle/>
        <a:p>
          <a:pPr algn="ctr"/>
          <a:endParaRPr lang="en-IN"/>
        </a:p>
      </dgm:t>
    </dgm:pt>
    <dgm:pt modelId="{36ABD271-A949-45EB-8A77-666B93CFADAF}" type="pres">
      <dgm:prSet presAssocID="{C192C28F-C5FF-4592-94F3-EF381BB1D75B}" presName="linearFlow" presStyleCnt="0">
        <dgm:presLayoutVars>
          <dgm:dir/>
          <dgm:resizeHandles val="exact"/>
        </dgm:presLayoutVars>
      </dgm:prSet>
      <dgm:spPr/>
      <dgm:t>
        <a:bodyPr/>
        <a:lstStyle/>
        <a:p>
          <a:endParaRPr lang="en-IN"/>
        </a:p>
      </dgm:t>
    </dgm:pt>
    <dgm:pt modelId="{F3D8F192-585D-44A7-9C01-25F81BB3DEB0}" type="pres">
      <dgm:prSet presAssocID="{647D95FF-0906-4822-922F-F819B3C29A74}" presName="composite" presStyleCnt="0"/>
      <dgm:spPr/>
      <dgm:t>
        <a:bodyPr/>
        <a:lstStyle/>
        <a:p>
          <a:endParaRPr lang="en-IN"/>
        </a:p>
      </dgm:t>
    </dgm:pt>
    <dgm:pt modelId="{35008381-F37B-4547-BC49-2DBE192BA84A}" type="pres">
      <dgm:prSet presAssocID="{647D95FF-0906-4822-922F-F819B3C29A74}" presName="imgShp" presStyleLbl="fgImgPlace1" presStyleIdx="0" presStyleCnt="1" custScaleX="116761" custLinFactNeighborX="-42218" custLinFactNeighborY="-49"/>
      <dgm:spPr>
        <a:blipFill rotWithShape="0">
          <a:blip xmlns:r="http://schemas.openxmlformats.org/officeDocument/2006/relationships" r:embed="rId1"/>
          <a:stretch>
            <a:fillRect/>
          </a:stretch>
        </a:blipFill>
      </dgm:spPr>
      <dgm:t>
        <a:bodyPr/>
        <a:lstStyle/>
        <a:p>
          <a:endParaRPr lang="en-IN"/>
        </a:p>
      </dgm:t>
    </dgm:pt>
    <dgm:pt modelId="{002B564B-3EE2-404D-AFDC-C1ED17527D19}" type="pres">
      <dgm:prSet presAssocID="{647D95FF-0906-4822-922F-F819B3C29A74}" presName="txShp" presStyleLbl="node1" presStyleIdx="0" presStyleCnt="1" custScaleX="150376" custLinFactNeighborX="12531" custLinFactNeighborY="6207">
        <dgm:presLayoutVars>
          <dgm:bulletEnabled val="1"/>
        </dgm:presLayoutVars>
      </dgm:prSet>
      <dgm:spPr/>
      <dgm:t>
        <a:bodyPr/>
        <a:lstStyle/>
        <a:p>
          <a:endParaRPr lang="en-IN"/>
        </a:p>
      </dgm:t>
    </dgm:pt>
  </dgm:ptLst>
  <dgm:cxnLst>
    <dgm:cxn modelId="{8E075D8A-0FBD-4A5C-996B-647F6C29FAB1}" srcId="{C192C28F-C5FF-4592-94F3-EF381BB1D75B}" destId="{647D95FF-0906-4822-922F-F819B3C29A74}" srcOrd="0" destOrd="0" parTransId="{A713DA4F-E481-4007-BEA9-A31430A5E04F}" sibTransId="{0B6C438E-4BB7-40B5-B2E4-0F4732602B70}"/>
    <dgm:cxn modelId="{305E387A-8342-42CF-BF83-8F543189E8B0}" type="presOf" srcId="{C192C28F-C5FF-4592-94F3-EF381BB1D75B}" destId="{36ABD271-A949-45EB-8A77-666B93CFADAF}" srcOrd="0" destOrd="0" presId="urn:microsoft.com/office/officeart/2005/8/layout/vList3"/>
    <dgm:cxn modelId="{0FA35CA8-38E1-4C60-9D33-0DC67BE1F723}" type="presOf" srcId="{647D95FF-0906-4822-922F-F819B3C29A74}" destId="{002B564B-3EE2-404D-AFDC-C1ED17527D19}" srcOrd="0" destOrd="0" presId="urn:microsoft.com/office/officeart/2005/8/layout/vList3"/>
    <dgm:cxn modelId="{2FF50298-E067-4ED3-B32F-BB3E679AE2A7}" type="presParOf" srcId="{36ABD271-A949-45EB-8A77-666B93CFADAF}" destId="{F3D8F192-585D-44A7-9C01-25F81BB3DEB0}" srcOrd="0" destOrd="0" presId="urn:microsoft.com/office/officeart/2005/8/layout/vList3"/>
    <dgm:cxn modelId="{2413CA25-DBC7-4CA2-9579-80CB29800830}" type="presParOf" srcId="{F3D8F192-585D-44A7-9C01-25F81BB3DEB0}" destId="{35008381-F37B-4547-BC49-2DBE192BA84A}" srcOrd="0" destOrd="0" presId="urn:microsoft.com/office/officeart/2005/8/layout/vList3"/>
    <dgm:cxn modelId="{ABA21E9F-6467-4B3B-9B8D-56400C992CAD}" type="presParOf" srcId="{F3D8F192-585D-44A7-9C01-25F81BB3DEB0}" destId="{002B564B-3EE2-404D-AFDC-C1ED17527D19}"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n-IN"/>
          </a:p>
        </p:txBody>
      </p:sp>
      <p:sp>
        <p:nvSpPr>
          <p:cNvPr id="3" name="Date Placeholder 2"/>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fld id="{7E805A43-4561-4A37-B5EF-9814D8264889}" type="datetimeFigureOut">
              <a:rPr lang="en-US" smtClean="0"/>
              <a:pPr/>
              <a:t>25-Jul-24</a:t>
            </a:fld>
            <a:endParaRPr lang="en-IN"/>
          </a:p>
        </p:txBody>
      </p:sp>
      <p:sp>
        <p:nvSpPr>
          <p:cNvPr id="4" name="Footer Placeholder 3"/>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lang="en-IN"/>
          </a:p>
        </p:txBody>
      </p:sp>
      <p:sp>
        <p:nvSpPr>
          <p:cNvPr id="5" name="Slide Number Placeholder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78C5760C-F267-42F9-A943-FD84B2077E67}"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n-IN"/>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66D1F822-4EA8-4391-B591-C89B17756002}" type="datetimeFigureOut">
              <a:rPr lang="en-US" smtClean="0"/>
              <a:pPr/>
              <a:t>25-Jul-24</a:t>
            </a:fld>
            <a:endParaRPr lang="en-IN"/>
          </a:p>
        </p:txBody>
      </p:sp>
      <p:sp>
        <p:nvSpPr>
          <p:cNvPr id="4" name="Slide Image Placeholder 3"/>
          <p:cNvSpPr>
            <a:spLocks noGrp="1" noRot="1" noChangeAspect="1"/>
          </p:cNvSpPr>
          <p:nvPr>
            <p:ph type="sldImg" idx="2"/>
          </p:nvPr>
        </p:nvSpPr>
        <p:spPr>
          <a:xfrm>
            <a:off x="2192338" y="768350"/>
            <a:ext cx="2717800" cy="3836988"/>
          </a:xfrm>
          <a:prstGeom prst="rect">
            <a:avLst/>
          </a:prstGeom>
          <a:noFill/>
          <a:ln w="12700">
            <a:solidFill>
              <a:prstClr val="black"/>
            </a:solidFill>
          </a:ln>
        </p:spPr>
        <p:txBody>
          <a:bodyPr vert="horz" lIns="99066" tIns="49533" rIns="99066" bIns="49533" rtlCol="0" anchor="ctr"/>
          <a:lstStyle/>
          <a:p>
            <a:endParaRPr lang="en-IN"/>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en-IN"/>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F91510E2-3D4A-474A-9560-FF477AB93D6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57765" rtl="0" eaLnBrk="1" latinLnBrk="0" hangingPunct="1">
      <a:defRPr sz="1200" kern="1200">
        <a:solidFill>
          <a:schemeClr val="tx1"/>
        </a:solidFill>
        <a:latin typeface="+mn-lt"/>
        <a:ea typeface="+mn-ea"/>
        <a:cs typeface="+mn-cs"/>
      </a:defRPr>
    </a:lvl1pPr>
    <a:lvl2pPr marL="478882" algn="l" defTabSz="957765" rtl="0" eaLnBrk="1" latinLnBrk="0" hangingPunct="1">
      <a:defRPr sz="1200" kern="1200">
        <a:solidFill>
          <a:schemeClr val="tx1"/>
        </a:solidFill>
        <a:latin typeface="+mn-lt"/>
        <a:ea typeface="+mn-ea"/>
        <a:cs typeface="+mn-cs"/>
      </a:defRPr>
    </a:lvl2pPr>
    <a:lvl3pPr marL="957765" algn="l" defTabSz="957765" rtl="0" eaLnBrk="1" latinLnBrk="0" hangingPunct="1">
      <a:defRPr sz="1200" kern="1200">
        <a:solidFill>
          <a:schemeClr val="tx1"/>
        </a:solidFill>
        <a:latin typeface="+mn-lt"/>
        <a:ea typeface="+mn-ea"/>
        <a:cs typeface="+mn-cs"/>
      </a:defRPr>
    </a:lvl3pPr>
    <a:lvl4pPr marL="1436649" algn="l" defTabSz="957765" rtl="0" eaLnBrk="1" latinLnBrk="0" hangingPunct="1">
      <a:defRPr sz="1200" kern="1200">
        <a:solidFill>
          <a:schemeClr val="tx1"/>
        </a:solidFill>
        <a:latin typeface="+mn-lt"/>
        <a:ea typeface="+mn-ea"/>
        <a:cs typeface="+mn-cs"/>
      </a:defRPr>
    </a:lvl4pPr>
    <a:lvl5pPr marL="1915532" algn="l" defTabSz="957765" rtl="0" eaLnBrk="1" latinLnBrk="0" hangingPunct="1">
      <a:defRPr sz="1200" kern="1200">
        <a:solidFill>
          <a:schemeClr val="tx1"/>
        </a:solidFill>
        <a:latin typeface="+mn-lt"/>
        <a:ea typeface="+mn-ea"/>
        <a:cs typeface="+mn-cs"/>
      </a:defRPr>
    </a:lvl5pPr>
    <a:lvl6pPr marL="2394414" algn="l" defTabSz="957765" rtl="0" eaLnBrk="1" latinLnBrk="0" hangingPunct="1">
      <a:defRPr sz="1200" kern="1200">
        <a:solidFill>
          <a:schemeClr val="tx1"/>
        </a:solidFill>
        <a:latin typeface="+mn-lt"/>
        <a:ea typeface="+mn-ea"/>
        <a:cs typeface="+mn-cs"/>
      </a:defRPr>
    </a:lvl6pPr>
    <a:lvl7pPr marL="2873296" algn="l" defTabSz="957765" rtl="0" eaLnBrk="1" latinLnBrk="0" hangingPunct="1">
      <a:defRPr sz="1200" kern="1200">
        <a:solidFill>
          <a:schemeClr val="tx1"/>
        </a:solidFill>
        <a:latin typeface="+mn-lt"/>
        <a:ea typeface="+mn-ea"/>
        <a:cs typeface="+mn-cs"/>
      </a:defRPr>
    </a:lvl7pPr>
    <a:lvl8pPr marL="3352181" algn="l" defTabSz="957765" rtl="0" eaLnBrk="1" latinLnBrk="0" hangingPunct="1">
      <a:defRPr sz="1200" kern="1200">
        <a:solidFill>
          <a:schemeClr val="tx1"/>
        </a:solidFill>
        <a:latin typeface="+mn-lt"/>
        <a:ea typeface="+mn-ea"/>
        <a:cs typeface="+mn-cs"/>
      </a:defRPr>
    </a:lvl8pPr>
    <a:lvl9pPr marL="3831063" algn="l" defTabSz="957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18</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768350"/>
            <a:ext cx="2717800" cy="3836988"/>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91510E2-3D4A-474A-9560-FF477AB93D64}"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453390" y="2194560"/>
            <a:ext cx="6673901" cy="292608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53390" y="5165658"/>
            <a:ext cx="6676492" cy="280416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25-Jul-24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1463042"/>
            <a:ext cx="1748790" cy="833882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88620" y="1463042"/>
            <a:ext cx="5116830" cy="833882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0799" y="2106777"/>
            <a:ext cx="6606540" cy="2179930"/>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0799" y="4327463"/>
            <a:ext cx="6606540" cy="2415539"/>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25-Jul-24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8620" y="1126541"/>
            <a:ext cx="6995160" cy="18288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88620" y="3072136"/>
            <a:ext cx="3432810" cy="7095744"/>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950970" y="3072136"/>
            <a:ext cx="3432810" cy="7095744"/>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25-Jul-24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1126541"/>
            <a:ext cx="6995160" cy="18288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8620" y="2968397"/>
            <a:ext cx="3434160" cy="1054963"/>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948272" y="2975612"/>
            <a:ext cx="3435509" cy="1047749"/>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8620" y="4023360"/>
            <a:ext cx="3434160" cy="6153152"/>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948272" y="4023360"/>
            <a:ext cx="3435509" cy="6153152"/>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25-Jul-24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8620" y="1126541"/>
            <a:ext cx="7059930" cy="18288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25-Jul-24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25-Jul-24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2930" y="822963"/>
            <a:ext cx="2331720" cy="185928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82930" y="2682240"/>
            <a:ext cx="2331720" cy="73152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038792" y="2682240"/>
            <a:ext cx="4344988" cy="7315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25-Jul-24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2690890" y="1772923"/>
            <a:ext cx="4469130" cy="658368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6803514" y="8575630"/>
            <a:ext cx="132131" cy="248717"/>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18160" y="1883194"/>
            <a:ext cx="1880921" cy="2532194"/>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518160" y="4526056"/>
            <a:ext cx="1878330" cy="3486912"/>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25-Jul-24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865620" y="10170161"/>
            <a:ext cx="518160" cy="584200"/>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2962924" y="1919227"/>
            <a:ext cx="3925062" cy="6291072"/>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8097" y="9306560"/>
            <a:ext cx="7788593" cy="166624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3724275" y="9951721"/>
            <a:ext cx="4048125" cy="102108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8097" y="-11430"/>
            <a:ext cx="7788593" cy="166624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3724275" y="-11430"/>
            <a:ext cx="4048125" cy="102108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388620" y="1126541"/>
            <a:ext cx="6995160" cy="18288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388620" y="3096768"/>
            <a:ext cx="6995160" cy="702259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388620" y="10170161"/>
            <a:ext cx="1813560" cy="584200"/>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25-Jul-24</a:t>
            </a:fld>
            <a:endParaRPr lang="en-US"/>
          </a:p>
        </p:txBody>
      </p:sp>
      <p:sp>
        <p:nvSpPr>
          <p:cNvPr id="22" name="Footer Placeholder 21"/>
          <p:cNvSpPr>
            <a:spLocks noGrp="1"/>
          </p:cNvSpPr>
          <p:nvPr>
            <p:ph type="ftr" sz="quarter" idx="3"/>
          </p:nvPr>
        </p:nvSpPr>
        <p:spPr>
          <a:xfrm>
            <a:off x="2266950" y="10170161"/>
            <a:ext cx="2849880" cy="584200"/>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6736080" y="10170161"/>
            <a:ext cx="647700" cy="584200"/>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6165" y="323853"/>
            <a:ext cx="7803466" cy="103875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3.jpeg"/><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hyperlink" Target="mailto:bhanudas.abhale@sandippolytechnic.org951194009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nvGraphicFramePr>
        <p:xfrm>
          <a:off x="0" y="365760"/>
          <a:ext cx="4495800" cy="1575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Content Placeholder 19"/>
          <p:cNvGraphicFramePr>
            <a:graphicFrameLocks noGrp="1"/>
          </p:cNvGraphicFramePr>
          <p:nvPr>
            <p:ph sz="half" idx="1"/>
          </p:nvPr>
        </p:nvGraphicFramePr>
        <p:xfrm>
          <a:off x="4267200" y="422031"/>
          <a:ext cx="3505200" cy="14829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Rectangle 18"/>
          <p:cNvSpPr/>
          <p:nvPr/>
        </p:nvSpPr>
        <p:spPr>
          <a:xfrm>
            <a:off x="0" y="0"/>
            <a:ext cx="7772400" cy="422031"/>
          </a:xfrm>
          <a:prstGeom prst="rect">
            <a:avLst/>
          </a:prstGeom>
          <a:solidFill>
            <a:schemeClr val="accent6">
              <a:lumMod val="60000"/>
              <a:lumOff val="40000"/>
            </a:schemeClr>
          </a:solidFill>
          <a:ln>
            <a:solidFill>
              <a:schemeClr val="tx1"/>
            </a:solidFill>
          </a:ln>
        </p:spPr>
        <p:style>
          <a:lnRef idx="2">
            <a:schemeClr val="accent4"/>
          </a:lnRef>
          <a:fillRef idx="1">
            <a:schemeClr val="lt1"/>
          </a:fillRef>
          <a:effectRef idx="0">
            <a:schemeClr val="accent4"/>
          </a:effectRef>
          <a:fontRef idx="minor">
            <a:schemeClr val="dk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04</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1981200"/>
            <a:ext cx="7772400" cy="1981200"/>
          </a:xfrm>
          <a:prstGeom prst="rect">
            <a:avLst/>
          </a:prstGeom>
          <a:ln>
            <a:solidFill>
              <a:schemeClr val="tx1">
                <a:alpha val="78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marL="342900" indent="-342900" algn="ctr"/>
            <a:r>
              <a:rPr lang="en-IN" sz="1600" b="1" dirty="0" smtClean="0">
                <a:solidFill>
                  <a:srgbClr val="FF0000"/>
                </a:solidFill>
                <a:latin typeface="Times New Roman" pitchFamily="18" charset="0"/>
                <a:cs typeface="Times New Roman" pitchFamily="18" charset="0"/>
              </a:rPr>
              <a:t>Vision of </a:t>
            </a:r>
            <a:r>
              <a:rPr lang="en-IN" sz="1600" b="1" dirty="0" err="1" smtClean="0">
                <a:solidFill>
                  <a:srgbClr val="FF0000"/>
                </a:solidFill>
                <a:latin typeface="Times New Roman" pitchFamily="18" charset="0"/>
                <a:cs typeface="Times New Roman" pitchFamily="18" charset="0"/>
              </a:rPr>
              <a:t>Sandip</a:t>
            </a:r>
            <a:r>
              <a:rPr lang="en-IN" sz="1600" b="1" dirty="0" smtClean="0">
                <a:solidFill>
                  <a:srgbClr val="FF0000"/>
                </a:solidFill>
                <a:latin typeface="Times New Roman" pitchFamily="18" charset="0"/>
                <a:cs typeface="Times New Roman" pitchFamily="18" charset="0"/>
              </a:rPr>
              <a:t> Polytechnic</a:t>
            </a:r>
            <a:endParaRPr lang="en-IN" sz="1600" dirty="0" smtClean="0">
              <a:solidFill>
                <a:srgbClr val="FF0000"/>
              </a:solidFill>
              <a:latin typeface="Times New Roman" pitchFamily="18" charset="0"/>
              <a:cs typeface="Times New Roman" pitchFamily="18" charset="0"/>
            </a:endParaRPr>
          </a:p>
          <a:p>
            <a:pPr marL="342900" indent="-342900" algn="just"/>
            <a:r>
              <a:rPr lang="en-IN" sz="1600" dirty="0" smtClean="0">
                <a:latin typeface="Times New Roman" pitchFamily="18" charset="0"/>
                <a:cs typeface="Times New Roman" pitchFamily="18" charset="0"/>
              </a:rPr>
              <a:t>“To produce skilled technocrats for serving industry, Society and pursue higher education”</a:t>
            </a:r>
          </a:p>
          <a:p>
            <a:pPr marL="342900" indent="-342900" algn="ctr"/>
            <a:r>
              <a:rPr lang="en-IN" sz="1600" b="1" dirty="0" smtClean="0">
                <a:solidFill>
                  <a:srgbClr val="FF0000"/>
                </a:solidFill>
                <a:latin typeface="Times New Roman" pitchFamily="18" charset="0"/>
                <a:cs typeface="Times New Roman" pitchFamily="18" charset="0"/>
              </a:rPr>
              <a:t>Mission of </a:t>
            </a:r>
            <a:r>
              <a:rPr lang="en-IN" sz="1600" b="1" dirty="0" err="1" smtClean="0">
                <a:solidFill>
                  <a:srgbClr val="FF0000"/>
                </a:solidFill>
                <a:latin typeface="Times New Roman" pitchFamily="18" charset="0"/>
                <a:cs typeface="Times New Roman" pitchFamily="18" charset="0"/>
              </a:rPr>
              <a:t>Sandip</a:t>
            </a:r>
            <a:r>
              <a:rPr lang="en-IN" sz="1600" b="1" dirty="0" smtClean="0">
                <a:solidFill>
                  <a:srgbClr val="FF0000"/>
                </a:solidFill>
                <a:latin typeface="Times New Roman" pitchFamily="18" charset="0"/>
                <a:cs typeface="Times New Roman" pitchFamily="18" charset="0"/>
              </a:rPr>
              <a:t> Polytechnic</a:t>
            </a:r>
          </a:p>
          <a:p>
            <a:pPr marL="342900" indent="-342900" algn="just">
              <a:buFont typeface="Wingdings" pitchFamily="2" charset="2"/>
              <a:buChar char="q"/>
            </a:pPr>
            <a:r>
              <a:rPr lang="en-IN" sz="1600" b="1" dirty="0" smtClean="0">
                <a:latin typeface="Times New Roman" pitchFamily="18" charset="0"/>
                <a:cs typeface="Times New Roman" pitchFamily="18" charset="0"/>
              </a:rPr>
              <a:t>M1 : </a:t>
            </a:r>
            <a:r>
              <a:rPr lang="en-IN" sz="1600" dirty="0" smtClean="0">
                <a:latin typeface="Times New Roman" pitchFamily="18" charset="0"/>
                <a:cs typeface="Times New Roman" pitchFamily="18" charset="0"/>
              </a:rPr>
              <a:t>State the art of infrastructure, qualified and competent teaching faculty.</a:t>
            </a:r>
          </a:p>
          <a:p>
            <a:pPr marL="342900" indent="-342900" algn="just">
              <a:buFont typeface="Wingdings" pitchFamily="2" charset="2"/>
              <a:buChar char="q"/>
            </a:pPr>
            <a:r>
              <a:rPr lang="en-IN" sz="1600" b="1" dirty="0" smtClean="0">
                <a:latin typeface="Times New Roman" pitchFamily="18" charset="0"/>
                <a:cs typeface="Times New Roman" pitchFamily="18" charset="0"/>
              </a:rPr>
              <a:t>M2 :</a:t>
            </a:r>
            <a:r>
              <a:rPr lang="en-IN" sz="1600" dirty="0" smtClean="0">
                <a:latin typeface="Times New Roman" pitchFamily="18" charset="0"/>
                <a:cs typeface="Times New Roman" pitchFamily="18" charset="0"/>
              </a:rPr>
              <a:t> To provide industry institute interaction, employability enhancement and higher  education.</a:t>
            </a:r>
          </a:p>
          <a:p>
            <a:pPr marL="342900" indent="-342900" algn="just">
              <a:buFont typeface="Wingdings" pitchFamily="2" charset="2"/>
              <a:buChar char="q"/>
            </a:pPr>
            <a:r>
              <a:rPr lang="en-IN" sz="1600" b="1" dirty="0" smtClean="0">
                <a:latin typeface="Times New Roman" pitchFamily="18" charset="0"/>
                <a:cs typeface="Times New Roman" pitchFamily="18" charset="0"/>
              </a:rPr>
              <a:t>M3 :</a:t>
            </a:r>
            <a:r>
              <a:rPr lang="en-IN" sz="1600" dirty="0" smtClean="0">
                <a:latin typeface="Times New Roman" pitchFamily="18" charset="0"/>
                <a:cs typeface="Times New Roman" pitchFamily="18" charset="0"/>
              </a:rPr>
              <a:t> To provide platform for  development professional, social skill and life long learning.</a:t>
            </a:r>
          </a:p>
          <a:p>
            <a:pPr marL="342900" indent="-342900"/>
            <a:r>
              <a:rPr lang="en-IN" sz="140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p:txBody>
      </p:sp>
      <p:sp>
        <p:nvSpPr>
          <p:cNvPr id="9" name="Rounded Rectangle 8"/>
          <p:cNvSpPr/>
          <p:nvPr/>
        </p:nvSpPr>
        <p:spPr>
          <a:xfrm>
            <a:off x="304800" y="4038600"/>
            <a:ext cx="2362200" cy="6934200"/>
          </a:xfrm>
          <a:prstGeom prst="roundRect">
            <a:avLst/>
          </a:prstGeom>
          <a:solidFill>
            <a:schemeClr val="accent3">
              <a:lumMod val="60000"/>
              <a:lumOff val="40000"/>
            </a:schemeClr>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600" b="1" dirty="0" smtClean="0">
                <a:solidFill>
                  <a:srgbClr val="FF0000"/>
                </a:solidFill>
                <a:latin typeface="Times New Roman" pitchFamily="18" charset="0"/>
                <a:cs typeface="Times New Roman" pitchFamily="18" charset="0"/>
              </a:rPr>
              <a:t>Vision and Mission of the Department</a:t>
            </a:r>
            <a:endParaRPr lang="en-IN" sz="1600" dirty="0" smtClean="0">
              <a:solidFill>
                <a:srgbClr val="FF0000"/>
              </a:solidFill>
              <a:latin typeface="Times New Roman" pitchFamily="18" charset="0"/>
              <a:cs typeface="Times New Roman" pitchFamily="18" charset="0"/>
            </a:endParaRPr>
          </a:p>
          <a:p>
            <a:pPr algn="ct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ctr"/>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p>
          <a:p>
            <a:pPr algn="ct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ctr"/>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 To provide quality infrastructure in the support of a conducive learning environment.</a:t>
            </a:r>
          </a:p>
          <a:p>
            <a:pPr algn="ctr"/>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 To inculcate the practices towards employability, entrepreneurship and higher education.</a:t>
            </a:r>
          </a:p>
          <a:p>
            <a:pPr algn="ctr"/>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 To develop a positive attitude, professional and social skills</a:t>
            </a:r>
          </a:p>
          <a:p>
            <a:pPr algn="ctr"/>
            <a:endParaRPr lang="en-IN" dirty="0">
              <a:latin typeface="Times New Roman" pitchFamily="18" charset="0"/>
              <a:cs typeface="Times New Roman" pitchFamily="18" charset="0"/>
            </a:endParaRPr>
          </a:p>
        </p:txBody>
      </p:sp>
      <p:sp>
        <p:nvSpPr>
          <p:cNvPr id="10" name="Rounded Rectangle 9"/>
          <p:cNvSpPr/>
          <p:nvPr/>
        </p:nvSpPr>
        <p:spPr>
          <a:xfrm>
            <a:off x="5181600" y="4038600"/>
            <a:ext cx="2362200" cy="6934200"/>
          </a:xfrm>
          <a:prstGeom prst="roundRect">
            <a:avLst/>
          </a:prstGeom>
          <a:solidFill>
            <a:schemeClr val="accent3">
              <a:lumMod val="60000"/>
              <a:lumOff val="40000"/>
            </a:schemeClr>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t"/>
          <a:lstStyle/>
          <a:p>
            <a:pPr algn="ctr"/>
            <a:r>
              <a:rPr lang="en-IN" sz="1600" b="1" dirty="0" smtClean="0">
                <a:solidFill>
                  <a:srgbClr val="FF0000"/>
                </a:solidFill>
                <a:latin typeface="Times New Roman" pitchFamily="18" charset="0"/>
                <a:cs typeface="Times New Roman" pitchFamily="18" charset="0"/>
              </a:rPr>
              <a:t>Leading Polytechnic </a:t>
            </a:r>
          </a:p>
          <a:p>
            <a:pPr algn="ctr"/>
            <a:r>
              <a:rPr lang="en-IN" sz="1600" b="1" dirty="0" smtClean="0">
                <a:solidFill>
                  <a:srgbClr val="FF0000"/>
                </a:solidFill>
                <a:latin typeface="Times New Roman" pitchFamily="18" charset="0"/>
                <a:cs typeface="Times New Roman" pitchFamily="18" charset="0"/>
              </a:rPr>
              <a:t>College s in </a:t>
            </a:r>
            <a:r>
              <a:rPr lang="en-IN" sz="1600" b="1" dirty="0" err="1" smtClean="0">
                <a:solidFill>
                  <a:srgbClr val="FF0000"/>
                </a:solidFill>
                <a:latin typeface="Times New Roman" pitchFamily="18" charset="0"/>
                <a:cs typeface="Times New Roman" pitchFamily="18" charset="0"/>
              </a:rPr>
              <a:t>Nashik</a:t>
            </a:r>
            <a:endParaRPr lang="en-IN" sz="1600" b="1" dirty="0" smtClean="0">
              <a:solidFill>
                <a:srgbClr val="FF0000"/>
              </a:solidFill>
              <a:latin typeface="Times New Roman" pitchFamily="18" charset="0"/>
              <a:cs typeface="Times New Roman" pitchFamily="18" charset="0"/>
            </a:endParaRPr>
          </a:p>
          <a:p>
            <a:pPr algn="ctr"/>
            <a:endParaRPr lang="en-IN" sz="1600" dirty="0" smtClean="0">
              <a:latin typeface="Times New Roman" pitchFamily="18" charset="0"/>
              <a:cs typeface="Times New Roman" pitchFamily="18" charset="0"/>
            </a:endParaRPr>
          </a:p>
          <a:p>
            <a:pPr algn="ctr"/>
            <a:r>
              <a:rPr lang="en-IN" sz="1600" dirty="0" smtClean="0">
                <a:latin typeface="Times New Roman" pitchFamily="18" charset="0"/>
                <a:cs typeface="Times New Roman" pitchFamily="18" charset="0"/>
              </a:rPr>
              <a:t>When you join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(SP) at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Foundation, you are joining one of the top polytechnic colleges in Maharashtra and indeed the best polytechnic college in </a:t>
            </a:r>
            <a:r>
              <a:rPr lang="en-IN" sz="1600" dirty="0" err="1" smtClean="0">
                <a:latin typeface="Times New Roman" pitchFamily="18" charset="0"/>
                <a:cs typeface="Times New Roman" pitchFamily="18" charset="0"/>
              </a:rPr>
              <a:t>Nashik</a:t>
            </a:r>
            <a:r>
              <a:rPr lang="en-IN" sz="1600" dirty="0" smtClean="0">
                <a:latin typeface="Times New Roman" pitchFamily="18" charset="0"/>
                <a:cs typeface="Times New Roman" pitchFamily="18" charset="0"/>
              </a:rPr>
              <a:t>. </a:t>
            </a:r>
          </a:p>
          <a:p>
            <a:pPr algn="ctr"/>
            <a:r>
              <a:rPr lang="en-IN" sz="1600" dirty="0" smtClean="0">
                <a:latin typeface="Times New Roman" pitchFamily="18" charset="0"/>
                <a:cs typeface="Times New Roman" pitchFamily="18" charset="0"/>
              </a:rPr>
              <a:t>If you want to fast track your career and fast track yourself to success then there’s just one and only one place and that’s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Our motivation to help you become ‘insanely’ great at what you do, achieve your imagination</a:t>
            </a:r>
            <a:r>
              <a:rPr lang="en-IN"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sp>
        <p:nvSpPr>
          <p:cNvPr id="11" name="Rounded Rectangle 10"/>
          <p:cNvSpPr/>
          <p:nvPr/>
        </p:nvSpPr>
        <p:spPr>
          <a:xfrm>
            <a:off x="2743200" y="6858000"/>
            <a:ext cx="2362200" cy="3505200"/>
          </a:xfrm>
          <a:prstGeom prst="roundRect">
            <a:avLst/>
          </a:prstGeom>
          <a:solidFill>
            <a:schemeClr val="accent2">
              <a:lumMod val="60000"/>
              <a:lumOff val="40000"/>
            </a:schemeClr>
          </a:solidFill>
          <a:ln cmpd="sng">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b="1" dirty="0" smtClean="0">
                <a:solidFill>
                  <a:schemeClr val="tx1"/>
                </a:solidFill>
                <a:latin typeface="Times New Roman" pitchFamily="18" charset="0"/>
                <a:cs typeface="Times New Roman" pitchFamily="18" charset="0"/>
              </a:rPr>
              <a:t>Editorial Board Members</a:t>
            </a:r>
          </a:p>
          <a:p>
            <a:pPr algn="ctr"/>
            <a:r>
              <a:rPr lang="en-IN" b="1" dirty="0" smtClean="0">
                <a:solidFill>
                  <a:schemeClr val="accent5">
                    <a:lumMod val="50000"/>
                  </a:schemeClr>
                </a:solidFill>
                <a:latin typeface="Times New Roman" pitchFamily="18" charset="0"/>
                <a:cs typeface="Times New Roman" pitchFamily="18" charset="0"/>
              </a:rPr>
              <a:t>Prof. V. O. </a:t>
            </a:r>
            <a:r>
              <a:rPr lang="en-IN" b="1" dirty="0" err="1" smtClean="0">
                <a:solidFill>
                  <a:schemeClr val="accent5">
                    <a:lumMod val="50000"/>
                  </a:schemeClr>
                </a:solidFill>
                <a:latin typeface="Times New Roman" pitchFamily="18" charset="0"/>
                <a:cs typeface="Times New Roman" pitchFamily="18" charset="0"/>
              </a:rPr>
              <a:t>Patil</a:t>
            </a:r>
            <a:endParaRPr lang="en-IN" b="1" dirty="0" smtClean="0">
              <a:solidFill>
                <a:schemeClr val="accent5">
                  <a:lumMod val="50000"/>
                </a:schemeClr>
              </a:solidFill>
              <a:latin typeface="Times New Roman" pitchFamily="18" charset="0"/>
              <a:cs typeface="Times New Roman" pitchFamily="18" charset="0"/>
            </a:endParaRPr>
          </a:p>
          <a:p>
            <a:pPr algn="ctr"/>
            <a:r>
              <a:rPr lang="en-IN" b="1" dirty="0" smtClean="0">
                <a:solidFill>
                  <a:schemeClr val="accent5">
                    <a:lumMod val="50000"/>
                  </a:schemeClr>
                </a:solidFill>
                <a:latin typeface="Times New Roman" pitchFamily="18" charset="0"/>
                <a:cs typeface="Times New Roman" pitchFamily="18" charset="0"/>
              </a:rPr>
              <a:t>Prof. B. G. </a:t>
            </a:r>
            <a:r>
              <a:rPr lang="en-IN" b="1" dirty="0" err="1" smtClean="0">
                <a:solidFill>
                  <a:schemeClr val="accent5">
                    <a:lumMod val="50000"/>
                  </a:schemeClr>
                </a:solidFill>
                <a:latin typeface="Times New Roman" pitchFamily="18" charset="0"/>
                <a:cs typeface="Times New Roman" pitchFamily="18" charset="0"/>
              </a:rPr>
              <a:t>Abhale</a:t>
            </a:r>
            <a:endParaRPr lang="en-IN" b="1" dirty="0" smtClean="0">
              <a:solidFill>
                <a:schemeClr val="accent5">
                  <a:lumMod val="50000"/>
                </a:schemeClr>
              </a:solidFill>
              <a:latin typeface="Times New Roman" pitchFamily="18" charset="0"/>
              <a:cs typeface="Times New Roman" pitchFamily="18" charset="0"/>
            </a:endParaRPr>
          </a:p>
          <a:p>
            <a:pPr algn="ctr"/>
            <a:endParaRPr lang="en-IN" dirty="0">
              <a:latin typeface="Times New Roman" pitchFamily="18" charset="0"/>
              <a:cs typeface="Times New Roman" pitchFamily="18" charset="0"/>
            </a:endParaRPr>
          </a:p>
        </p:txBody>
      </p:sp>
      <p:sp>
        <p:nvSpPr>
          <p:cNvPr id="13" name="Oval 12"/>
          <p:cNvSpPr/>
          <p:nvPr/>
        </p:nvSpPr>
        <p:spPr>
          <a:xfrm>
            <a:off x="2667000" y="4267200"/>
            <a:ext cx="2514600" cy="2438400"/>
          </a:xfrm>
          <a:prstGeom prst="ellipse">
            <a:avLst/>
          </a:prstGeom>
          <a:blipFill>
            <a:blip r:embed="rId11"/>
            <a:stretch>
              <a:fillRect/>
            </a:stretch>
          </a:blipFill>
          <a:ln w="19050" cmpd="sng">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04</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819400"/>
            <a:ext cx="7772400" cy="7620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Civil engineering Toppers             TYCE </a:t>
            </a:r>
            <a:r>
              <a:rPr lang="en-IN" sz="28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W-22</a:t>
            </a:r>
          </a:p>
        </p:txBody>
      </p:sp>
      <p:graphicFrame>
        <p:nvGraphicFramePr>
          <p:cNvPr id="8" name="Table 7"/>
          <p:cNvGraphicFramePr>
            <a:graphicFrameLocks noGrp="1"/>
          </p:cNvGraphicFramePr>
          <p:nvPr/>
        </p:nvGraphicFramePr>
        <p:xfrm>
          <a:off x="152400" y="3788025"/>
          <a:ext cx="7391403" cy="6921341"/>
        </p:xfrm>
        <a:graphic>
          <a:graphicData uri="http://schemas.openxmlformats.org/drawingml/2006/table">
            <a:tbl>
              <a:tblPr firstRow="1" bandRow="1">
                <a:tableStyleId>{7DF18680-E054-41AD-8BC1-D1AEF772440D}</a:tableStyleId>
              </a:tblPr>
              <a:tblGrid>
                <a:gridCol w="609601"/>
                <a:gridCol w="1905000"/>
                <a:gridCol w="1371600"/>
                <a:gridCol w="838200"/>
                <a:gridCol w="762000"/>
                <a:gridCol w="1905002"/>
              </a:tblGrid>
              <a:tr h="1024554">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Sr. No</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Name of</a:t>
                      </a:r>
                      <a:r>
                        <a:rPr lang="en-IN" sz="2000" b="1" cap="none" spc="0" baseline="0" dirty="0" smtClean="0">
                          <a:ln>
                            <a:noFill/>
                          </a:ln>
                          <a:solidFill>
                            <a:srgbClr val="FF0000"/>
                          </a:solidFill>
                          <a:effectLst/>
                          <a:latin typeface="Times New Roman" pitchFamily="18" charset="0"/>
                          <a:cs typeface="Times New Roman" pitchFamily="18" charset="0"/>
                        </a:rPr>
                        <a:t> Student</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Enrolment</a:t>
                      </a:r>
                      <a:r>
                        <a:rPr lang="en-IN" sz="2000" b="1" cap="none" spc="0" baseline="0" dirty="0" smtClean="0">
                          <a:ln>
                            <a:noFill/>
                          </a:ln>
                          <a:solidFill>
                            <a:srgbClr val="FF0000"/>
                          </a:solidFill>
                          <a:effectLst/>
                          <a:latin typeface="Times New Roman" pitchFamily="18" charset="0"/>
                          <a:cs typeface="Times New Roman" pitchFamily="18" charset="0"/>
                        </a:rPr>
                        <a:t>  No </a:t>
                      </a:r>
                      <a:r>
                        <a:rPr lang="en-IN" sz="2000" b="1" cap="none" spc="0" dirty="0" smtClean="0">
                          <a:ln>
                            <a:noFill/>
                          </a:ln>
                          <a:solidFill>
                            <a:srgbClr val="FF0000"/>
                          </a:solidFill>
                          <a:effectLst/>
                          <a:latin typeface="Times New Roman" pitchFamily="18" charset="0"/>
                          <a:cs typeface="Times New Roman" pitchFamily="18" charset="0"/>
                        </a:rPr>
                        <a:t> </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Class</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Photos</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025387">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01</a:t>
                      </a:r>
                      <a:endParaRPr kumimoji="0" lang="en-IN" sz="1800" b="0" kern="1200" cap="none" spc="0" dirty="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CHAVAN TEJASWINI ARUN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2011670158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b="0" cap="none" spc="0" dirty="0" smtClean="0">
                          <a:ln>
                            <a:noFill/>
                          </a:ln>
                          <a:solidFill>
                            <a:schemeClr val="tx1"/>
                          </a:solidFill>
                          <a:effectLst/>
                          <a:latin typeface="Times New Roman" pitchFamily="18" charset="0"/>
                          <a:cs typeface="Times New Roman" pitchFamily="18" charset="0"/>
                        </a:rPr>
                        <a:t>TYCE</a:t>
                      </a:r>
                      <a:r>
                        <a:rPr lang="en-IN" b="0" cap="none" spc="0" baseline="0" dirty="0" smtClean="0">
                          <a:ln>
                            <a:noFill/>
                          </a:ln>
                          <a:solidFill>
                            <a:schemeClr val="tx1"/>
                          </a:solidFill>
                          <a:effectLst/>
                          <a:latin typeface="Times New Roman" pitchFamily="18" charset="0"/>
                          <a:cs typeface="Times New Roman" pitchFamily="18" charset="0"/>
                        </a:rPr>
                        <a:t> </a:t>
                      </a: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b="1" dirty="0" smtClean="0">
                          <a:latin typeface="Times New Roman" pitchFamily="18" charset="0"/>
                          <a:cs typeface="Times New Roman" pitchFamily="18" charset="0"/>
                        </a:rPr>
                        <a:t>89.70</a:t>
                      </a:r>
                      <a:endParaRPr lang="en-IN"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1859720">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02</a:t>
                      </a:r>
                      <a:endParaRPr kumimoji="0" lang="en-IN" sz="1800" b="0" kern="1200" cap="none" spc="0" dirty="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SURYAWANSHI HARSHAD KEDA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2011670266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b="0" cap="none" spc="0" dirty="0" smtClean="0">
                          <a:ln>
                            <a:noFill/>
                          </a:ln>
                          <a:solidFill>
                            <a:schemeClr val="tx1"/>
                          </a:solidFill>
                          <a:effectLst/>
                          <a:latin typeface="Times New Roman" pitchFamily="18" charset="0"/>
                          <a:cs typeface="Times New Roman" pitchFamily="18" charset="0"/>
                        </a:rPr>
                        <a:t>TYCE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b="1" dirty="0" smtClean="0">
                          <a:latin typeface="Times New Roman" pitchFamily="18" charset="0"/>
                          <a:cs typeface="Times New Roman" pitchFamily="18" charset="0"/>
                        </a:rPr>
                        <a:t>87.60</a:t>
                      </a:r>
                      <a:endParaRPr lang="en-IN"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a:stretch>
                    </a:blipFill>
                  </a:tcPr>
                </a:tc>
              </a:tr>
              <a:tr h="1989705">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03</a:t>
                      </a:r>
                      <a:endParaRPr kumimoji="0" lang="en-IN" sz="1800" b="0" kern="1200" cap="none" spc="0" dirty="0">
                        <a:ln>
                          <a:noFill/>
                        </a:ln>
                        <a:solidFill>
                          <a:schemeClr val="tx1"/>
                        </a:solidFill>
                        <a:effectLst/>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SAKSHI SHARAD SHINDE</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2111670494</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b="0" cap="none" spc="0" dirty="0" smtClean="0">
                          <a:ln>
                            <a:noFill/>
                          </a:ln>
                          <a:solidFill>
                            <a:schemeClr val="tx1"/>
                          </a:solidFill>
                          <a:effectLst/>
                          <a:latin typeface="Times New Roman" pitchFamily="18" charset="0"/>
                          <a:cs typeface="Times New Roman" pitchFamily="18" charset="0"/>
                        </a:rPr>
                        <a:t>TYCE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b="1" dirty="0" smtClean="0">
                          <a:latin typeface="Times New Roman" pitchFamily="18" charset="0"/>
                          <a:cs typeface="Times New Roman" pitchFamily="18" charset="0"/>
                        </a:rPr>
                        <a:t>81.10</a:t>
                      </a:r>
                      <a:endParaRPr lang="en-IN"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smtClean="0">
                        <a:ln>
                          <a:noFill/>
                        </a:ln>
                        <a:solidFill>
                          <a:schemeClr val="tx1"/>
                        </a:solidFill>
                        <a:effectLst/>
                        <a:latin typeface="Times New Roman" pitchFamily="18" charset="0"/>
                        <a:cs typeface="Times New Roman" pitchFamily="18" charset="0"/>
                      </a:endParaRPr>
                    </a:p>
                    <a:p>
                      <a:pPr algn="ctr"/>
                      <a:endParaRPr lang="en-IN"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a:stretch>
                    </a:blip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04</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9144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Civil engineering Toppers   SYCE </a:t>
            </a:r>
            <a:r>
              <a:rPr lang="en-IN" sz="32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rPr>
              <a:t>w-22</a:t>
            </a:r>
            <a:endParaRPr lang="en-IN" sz="1700" b="1" cap="all"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52399" y="3886199"/>
          <a:ext cx="7391403" cy="6595874"/>
        </p:xfrm>
        <a:graphic>
          <a:graphicData uri="http://schemas.openxmlformats.org/drawingml/2006/table">
            <a:tbl>
              <a:tblPr firstRow="1" bandRow="1">
                <a:tableStyleId>{7DF18680-E054-41AD-8BC1-D1AEF772440D}</a:tableStyleId>
              </a:tblPr>
              <a:tblGrid>
                <a:gridCol w="533401"/>
                <a:gridCol w="1981200"/>
                <a:gridCol w="1371600"/>
                <a:gridCol w="838200"/>
                <a:gridCol w="762000"/>
                <a:gridCol w="1905002"/>
              </a:tblGrid>
              <a:tr h="939176">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Sr. No</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Name of</a:t>
                      </a:r>
                      <a:r>
                        <a:rPr lang="en-IN" sz="2000" b="1" cap="none" spc="0" baseline="0" dirty="0" smtClean="0">
                          <a:ln>
                            <a:noFill/>
                          </a:ln>
                          <a:solidFill>
                            <a:srgbClr val="FF0000"/>
                          </a:solidFill>
                          <a:effectLst/>
                          <a:latin typeface="Times New Roman" pitchFamily="18" charset="0"/>
                          <a:cs typeface="Times New Roman" pitchFamily="18" charset="0"/>
                        </a:rPr>
                        <a:t> Student</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Enrolment</a:t>
                      </a:r>
                      <a:r>
                        <a:rPr lang="en-IN" sz="2000" b="1" cap="none" spc="0" baseline="0" dirty="0" smtClean="0">
                          <a:ln>
                            <a:noFill/>
                          </a:ln>
                          <a:solidFill>
                            <a:srgbClr val="FF0000"/>
                          </a:solidFill>
                          <a:effectLst/>
                          <a:latin typeface="Times New Roman" pitchFamily="18" charset="0"/>
                          <a:cs typeface="Times New Roman" pitchFamily="18" charset="0"/>
                        </a:rPr>
                        <a:t>  No </a:t>
                      </a:r>
                      <a:r>
                        <a:rPr lang="en-IN" sz="2000" b="1" cap="none" spc="0" dirty="0" smtClean="0">
                          <a:ln>
                            <a:noFill/>
                          </a:ln>
                          <a:solidFill>
                            <a:srgbClr val="FF0000"/>
                          </a:solidFill>
                          <a:effectLst/>
                          <a:latin typeface="Times New Roman" pitchFamily="18" charset="0"/>
                          <a:cs typeface="Times New Roman" pitchFamily="18" charset="0"/>
                        </a:rPr>
                        <a:t> </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Class</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2000" b="1" cap="none" spc="0" dirty="0" smtClean="0">
                          <a:ln>
                            <a:noFill/>
                          </a:ln>
                          <a:solidFill>
                            <a:srgbClr val="FF0000"/>
                          </a:solidFill>
                          <a:effectLst/>
                          <a:latin typeface="Times New Roman" pitchFamily="18" charset="0"/>
                          <a:cs typeface="Times New Roman" pitchFamily="18" charset="0"/>
                        </a:rPr>
                        <a:t>Photos</a:t>
                      </a:r>
                      <a:endParaRPr lang="en-IN" sz="2000" b="1" cap="none" spc="0" dirty="0">
                        <a:ln>
                          <a:noFill/>
                        </a:ln>
                        <a:solidFill>
                          <a:srgbClr val="FF0000"/>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879436">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1</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0" lang="en-IN" sz="1800" b="0" kern="1200" cap="none" spc="0" dirty="0" smtClean="0">
                          <a:ln>
                            <a:noFill/>
                          </a:ln>
                          <a:solidFill>
                            <a:schemeClr val="tx1"/>
                          </a:solidFill>
                          <a:effectLst/>
                          <a:latin typeface="Times New Roman" pitchFamily="18" charset="0"/>
                          <a:ea typeface="+mn-ea"/>
                          <a:cs typeface="Times New Roman" pitchFamily="18" charset="0"/>
                        </a:rPr>
                        <a:t>GAIKWAD OMKAR SANTOSH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0" lang="en-IN" sz="1800" b="0" kern="1200" cap="none" spc="0" dirty="0" smtClean="0">
                          <a:ln>
                            <a:noFill/>
                          </a:ln>
                          <a:solidFill>
                            <a:schemeClr val="tx1"/>
                          </a:solidFill>
                          <a:effectLst/>
                          <a:latin typeface="Times New Roman" pitchFamily="18" charset="0"/>
                          <a:ea typeface="+mn-ea"/>
                          <a:cs typeface="Times New Roman" pitchFamily="18" charset="0"/>
                        </a:rPr>
                        <a:t>2111670120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sz="1800" b="0" kern="1200" cap="none" spc="0" dirty="0" smtClean="0">
                          <a:ln>
                            <a:noFill/>
                          </a:ln>
                          <a:solidFill>
                            <a:schemeClr val="tx1"/>
                          </a:solidFill>
                          <a:effectLst/>
                          <a:latin typeface="Times New Roman" pitchFamily="18" charset="0"/>
                          <a:ea typeface="+mn-ea"/>
                          <a:cs typeface="Times New Roman" pitchFamily="18" charset="0"/>
                        </a:rPr>
                        <a:t>SYCE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0" lang="en-IN" sz="1800" b="1" kern="1200" cap="none" spc="0" dirty="0" smtClean="0">
                          <a:ln>
                            <a:noFill/>
                          </a:ln>
                          <a:solidFill>
                            <a:schemeClr val="tx1"/>
                          </a:solidFill>
                          <a:effectLst/>
                          <a:latin typeface="Times New Roman" pitchFamily="18" charset="0"/>
                          <a:ea typeface="+mn-ea"/>
                          <a:cs typeface="Times New Roman" pitchFamily="18" charset="0"/>
                        </a:rPr>
                        <a:t>85.11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a:stretch>
                    </a:blipFill>
                  </a:tcPr>
                </a:tc>
              </a:tr>
              <a:tr h="1888631">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2</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PATIL NIKHIL DHANANJAY </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2111670001 </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SYCE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cap="none" spc="0" dirty="0" smtClean="0">
                          <a:ln>
                            <a:noFill/>
                          </a:ln>
                          <a:solidFill>
                            <a:schemeClr val="tx1"/>
                          </a:solidFill>
                          <a:effectLst/>
                          <a:latin typeface="Times New Roman" pitchFamily="18" charset="0"/>
                          <a:cs typeface="Times New Roman" pitchFamily="18" charset="0"/>
                        </a:rPr>
                        <a:t>80.56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a:stretch>
                    </a:blipFill>
                  </a:tcPr>
                </a:tc>
              </a:tr>
              <a:tr h="1888631">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3</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IN" sz="1800" b="0" cap="none" spc="0" dirty="0" smtClean="0">
                          <a:ln>
                            <a:noFill/>
                          </a:ln>
                          <a:solidFill>
                            <a:schemeClr val="tx1"/>
                          </a:solidFill>
                          <a:effectLst/>
                          <a:latin typeface="Times New Roman" pitchFamily="18" charset="0"/>
                          <a:cs typeface="Times New Roman" pitchFamily="18" charset="0"/>
                        </a:rPr>
                        <a:t>DANDGAVAL POOJA MANOJ </a:t>
                      </a: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2111670119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cap="none" spc="0" dirty="0" smtClean="0">
                          <a:ln>
                            <a:noFill/>
                          </a:ln>
                          <a:solidFill>
                            <a:schemeClr val="tx1"/>
                          </a:solidFill>
                          <a:effectLst/>
                          <a:latin typeface="Times New Roman" pitchFamily="18" charset="0"/>
                          <a:cs typeface="Times New Roman" pitchFamily="18" charset="0"/>
                        </a:rPr>
                        <a:t>SYCE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cap="none" spc="0" dirty="0" smtClean="0">
                          <a:ln>
                            <a:noFill/>
                          </a:ln>
                          <a:solidFill>
                            <a:schemeClr val="tx1"/>
                          </a:solidFill>
                          <a:effectLst/>
                          <a:latin typeface="Times New Roman" pitchFamily="18" charset="0"/>
                          <a:cs typeface="Times New Roman" pitchFamily="18" charset="0"/>
                        </a:rPr>
                        <a:t>76.78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IN" sz="1800" b="0" cap="none" spc="0" dirty="0">
                        <a:ln>
                          <a:noFill/>
                        </a:ln>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a:stretch>
                    </a:blip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04</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858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Expert Lectures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143000" y="3505200"/>
          <a:ext cx="5410200" cy="640080"/>
        </p:xfrm>
        <a:graphic>
          <a:graphicData uri="http://schemas.openxmlformats.org/drawingml/2006/table">
            <a:tbl>
              <a:tblPr firstRow="1" bandRow="1">
                <a:tableStyleId>{5C22544A-7EE6-4342-B048-85BDC9FD1C3A}</a:tableStyleId>
              </a:tblPr>
              <a:tblGrid>
                <a:gridCol w="5410200"/>
              </a:tblGrid>
              <a:tr h="609600">
                <a:tc>
                  <a:txBody>
                    <a:bodyPr/>
                    <a:lstStyle/>
                    <a:p>
                      <a:pPr algn="ctr"/>
                      <a:r>
                        <a:rPr kumimoji="0" lang="de-DE" sz="1800" b="1" kern="1200" dirty="0" smtClean="0">
                          <a:solidFill>
                            <a:srgbClr val="FF0000"/>
                          </a:solidFill>
                          <a:latin typeface="+mn-lt"/>
                          <a:ea typeface="+mn-ea"/>
                          <a:cs typeface="+mn-cs"/>
                        </a:rPr>
                        <a:t>Expert Lecture on Opportuinities &amp; Challenges  in Goverment Contractorship after Diploma</a:t>
                      </a:r>
                      <a:endParaRPr lang="en-IN" sz="2000" dirty="0">
                        <a:solidFill>
                          <a:srgbClr val="FF0000"/>
                        </a:solidFill>
                        <a:latin typeface="Times New Roman" pitchFamily="18" charset="0"/>
                        <a:cs typeface="Times New Roman" pitchFamily="18" charset="0"/>
                      </a:endParaRPr>
                    </a:p>
                  </a:txBody>
                  <a:tcPr anchor="ctr">
                    <a:solidFill>
                      <a:schemeClr val="accent6">
                        <a:lumMod val="60000"/>
                        <a:lumOff val="40000"/>
                      </a:schemeClr>
                    </a:solidFill>
                  </a:tcPr>
                </a:tc>
              </a:tr>
            </a:tbl>
          </a:graphicData>
        </a:graphic>
      </p:graphicFrame>
      <p:sp>
        <p:nvSpPr>
          <p:cNvPr id="16" name="Rectangle 15"/>
          <p:cNvSpPr/>
          <p:nvPr/>
        </p:nvSpPr>
        <p:spPr>
          <a:xfrm>
            <a:off x="381000" y="4267200"/>
            <a:ext cx="6934200" cy="44958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of Event</a:t>
            </a:r>
            <a:r>
              <a:rPr lang="en-IN" dirty="0" smtClean="0">
                <a:latin typeface="Times New Roman" pitchFamily="18" charset="0"/>
                <a:cs typeface="Times New Roman" pitchFamily="18" charset="0"/>
              </a:rPr>
              <a:t>:</a:t>
            </a:r>
          </a:p>
          <a:p>
            <a:pPr algn="just"/>
            <a:r>
              <a:rPr lang="de-DE" dirty="0" smtClean="0">
                <a:latin typeface="Times New Roman" pitchFamily="18" charset="0"/>
                <a:cs typeface="Times New Roman" pitchFamily="18" charset="0"/>
              </a:rPr>
              <a:t>Expert Lecture on Opportuinities &amp; Challenges  in Goverment Contractorship after Diploma</a:t>
            </a:r>
            <a:r>
              <a:rPr lang="en-IN" dirty="0" smtClean="0">
                <a:latin typeface="Times New Roman" pitchFamily="18" charset="0"/>
                <a:cs typeface="Times New Roman" pitchFamily="18" charset="0"/>
              </a:rPr>
              <a:t>. </a:t>
            </a:r>
          </a:p>
          <a:p>
            <a:pPr algn="just"/>
            <a:r>
              <a:rPr lang="en-IN" b="1" dirty="0" smtClean="0">
                <a:latin typeface="Times New Roman" pitchFamily="18" charset="0"/>
                <a:cs typeface="Times New Roman" pitchFamily="18" charset="0"/>
              </a:rPr>
              <a:t>Date of Expert Lecture:-</a:t>
            </a:r>
          </a:p>
          <a:p>
            <a:pPr algn="just"/>
            <a:r>
              <a:rPr lang="en-IN" dirty="0" smtClean="0">
                <a:latin typeface="Times New Roman" pitchFamily="18" charset="0"/>
                <a:cs typeface="Times New Roman" pitchFamily="18" charset="0"/>
              </a:rPr>
              <a:t>13.04.2023</a:t>
            </a:r>
          </a:p>
          <a:p>
            <a:pPr algn="just"/>
            <a:r>
              <a:rPr lang="en-IN" b="1" dirty="0" smtClean="0">
                <a:latin typeface="Times New Roman" pitchFamily="18" charset="0"/>
                <a:cs typeface="Times New Roman" pitchFamily="18" charset="0"/>
              </a:rPr>
              <a:t>Resource Person:-</a:t>
            </a:r>
          </a:p>
          <a:p>
            <a:pPr algn="just"/>
            <a:r>
              <a:rPr lang="de-DE" dirty="0" smtClean="0">
                <a:latin typeface="Times New Roman" pitchFamily="18" charset="0"/>
                <a:cs typeface="Times New Roman" pitchFamily="18" charset="0"/>
              </a:rPr>
              <a:t>Mr. Gaurav Jadhav</a:t>
            </a: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SYCE  &amp; TYCE Students </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buAutoNum type="arabicPeriod"/>
            </a:pPr>
            <a:r>
              <a:rPr lang="en-IN" dirty="0" smtClean="0">
                <a:latin typeface="Times New Roman" pitchFamily="18" charset="0"/>
                <a:cs typeface="Times New Roman" pitchFamily="18" charset="0"/>
              </a:rPr>
              <a:t>The guest lecture was about ‘Opportunities and challenges in Government contractor-ship after Diploma’. In his talk, he introduced himself and explained how he achieved these feet in his life. He further explained about How to apply for PWD Govt. license? How to apply for Tender through online mode? Later, he shared his views about life and how to become a govt. contractor.</a:t>
            </a:r>
          </a:p>
        </p:txBody>
      </p:sp>
      <p:sp>
        <p:nvSpPr>
          <p:cNvPr id="20" name="Rectangle 19"/>
          <p:cNvSpPr/>
          <p:nvPr/>
        </p:nvSpPr>
        <p:spPr>
          <a:xfrm>
            <a:off x="457200" y="8839200"/>
            <a:ext cx="3429000" cy="19812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0" name="Rectangle 9"/>
          <p:cNvSpPr/>
          <p:nvPr/>
        </p:nvSpPr>
        <p:spPr>
          <a:xfrm>
            <a:off x="3962400" y="8839200"/>
            <a:ext cx="3200400" cy="19812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04</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858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Expert Lectures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143000" y="3505200"/>
          <a:ext cx="5410200" cy="701040"/>
        </p:xfrm>
        <a:graphic>
          <a:graphicData uri="http://schemas.openxmlformats.org/drawingml/2006/table">
            <a:tbl>
              <a:tblPr firstRow="1" bandRow="1">
                <a:tableStyleId>{5C22544A-7EE6-4342-B048-85BDC9FD1C3A}</a:tableStyleId>
              </a:tblPr>
              <a:tblGrid>
                <a:gridCol w="5410200"/>
              </a:tblGrid>
              <a:tr h="609600">
                <a:tc>
                  <a:txBody>
                    <a:bodyPr/>
                    <a:lstStyle/>
                    <a:p>
                      <a:pPr algn="ctr"/>
                      <a:r>
                        <a:rPr lang="en-IN" sz="2000" dirty="0" smtClean="0">
                          <a:solidFill>
                            <a:srgbClr val="FF0000"/>
                          </a:solidFill>
                          <a:latin typeface="Times New Roman" pitchFamily="18" charset="0"/>
                          <a:cs typeface="Times New Roman" pitchFamily="18" charset="0"/>
                        </a:rPr>
                        <a:t>Expert Lecture on E-Tendering &amp; PWD registration</a:t>
                      </a:r>
                      <a:endParaRPr lang="en-IN" sz="2000" dirty="0">
                        <a:solidFill>
                          <a:srgbClr val="FF0000"/>
                        </a:solidFill>
                        <a:latin typeface="Times New Roman" pitchFamily="18" charset="0"/>
                        <a:cs typeface="Times New Roman" pitchFamily="18" charset="0"/>
                      </a:endParaRPr>
                    </a:p>
                  </a:txBody>
                  <a:tcPr anchor="ctr">
                    <a:solidFill>
                      <a:schemeClr val="accent6">
                        <a:lumMod val="60000"/>
                        <a:lumOff val="40000"/>
                      </a:schemeClr>
                    </a:solidFill>
                  </a:tcPr>
                </a:tc>
              </a:tr>
            </a:tbl>
          </a:graphicData>
        </a:graphic>
      </p:graphicFrame>
      <p:sp>
        <p:nvSpPr>
          <p:cNvPr id="16" name="Rectangle 15"/>
          <p:cNvSpPr/>
          <p:nvPr/>
        </p:nvSpPr>
        <p:spPr>
          <a:xfrm>
            <a:off x="381000" y="4267200"/>
            <a:ext cx="6934200" cy="37338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a:t>
            </a:r>
            <a:r>
              <a:rPr lang="en-IN" dirty="0" smtClean="0">
                <a:latin typeface="Times New Roman" pitchFamily="18" charset="0"/>
                <a:cs typeface="Times New Roman" pitchFamily="18" charset="0"/>
              </a:rPr>
              <a:t>of Event:</a:t>
            </a:r>
          </a:p>
          <a:p>
            <a:pPr algn="just"/>
            <a:r>
              <a:rPr lang="en-IN" dirty="0" smtClean="0">
                <a:latin typeface="Times New Roman" pitchFamily="18" charset="0"/>
                <a:cs typeface="Times New Roman" pitchFamily="18" charset="0"/>
              </a:rPr>
              <a:t>Expert Lecture on E-Tendering &amp; PWD registration.</a:t>
            </a:r>
            <a:r>
              <a:rPr lang="en-IN" dirty="0" smtClean="0">
                <a:solidFill>
                  <a:schemeClr val="bg1"/>
                </a:solidFill>
                <a:latin typeface="Times New Roman" pitchFamily="18" charset="0"/>
                <a:cs typeface="Times New Roman" pitchFamily="18" charset="0"/>
              </a:rPr>
              <a:t>. </a:t>
            </a:r>
          </a:p>
          <a:p>
            <a:pPr algn="just"/>
            <a:r>
              <a:rPr lang="en-IN" b="1" dirty="0" smtClean="0">
                <a:latin typeface="Times New Roman" pitchFamily="18" charset="0"/>
                <a:cs typeface="Times New Roman" pitchFamily="18" charset="0"/>
              </a:rPr>
              <a:t>Date of Expert Lecture:-</a:t>
            </a:r>
          </a:p>
          <a:p>
            <a:pPr algn="just"/>
            <a:r>
              <a:rPr lang="en-IN" dirty="0" smtClean="0">
                <a:latin typeface="Times New Roman" pitchFamily="18" charset="0"/>
                <a:cs typeface="Times New Roman" pitchFamily="18" charset="0"/>
              </a:rPr>
              <a:t>06.04.2023</a:t>
            </a:r>
          </a:p>
          <a:p>
            <a:pPr algn="just"/>
            <a:r>
              <a:rPr lang="en-IN" b="1" dirty="0" smtClean="0">
                <a:latin typeface="Times New Roman" pitchFamily="18" charset="0"/>
                <a:cs typeface="Times New Roman" pitchFamily="18" charset="0"/>
              </a:rPr>
              <a:t>Resource Person:-</a:t>
            </a:r>
          </a:p>
          <a:p>
            <a:pPr algn="just"/>
            <a:r>
              <a:rPr lang="de-DE" dirty="0" smtClean="0">
                <a:latin typeface="Times New Roman" pitchFamily="18" charset="0"/>
                <a:cs typeface="Times New Roman" pitchFamily="18" charset="0"/>
              </a:rPr>
              <a:t>Er. Sumit Bodke </a:t>
            </a: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SYCE  &amp; TYCE Students </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buAutoNum type="arabicPeriod"/>
            </a:pPr>
            <a:r>
              <a:rPr lang="en-IN" dirty="0" smtClean="0">
                <a:latin typeface="Times New Roman" pitchFamily="18" charset="0"/>
                <a:cs typeface="Times New Roman" pitchFamily="18" charset="0"/>
              </a:rPr>
              <a:t> To make the students aware about online procedure of submitting tender documents. </a:t>
            </a:r>
          </a:p>
          <a:p>
            <a:pPr marL="342900" indent="-342900" algn="just">
              <a:buAutoNum type="arabicPeriod"/>
            </a:pPr>
            <a:r>
              <a:rPr lang="en-IN" dirty="0" smtClean="0">
                <a:latin typeface="Times New Roman" pitchFamily="18" charset="0"/>
                <a:cs typeface="Times New Roman" pitchFamily="18" charset="0"/>
              </a:rPr>
              <a:t>To get knowledge about PWD registration process.</a:t>
            </a:r>
          </a:p>
          <a:p>
            <a:pPr marL="342900" indent="-342900" algn="just">
              <a:buAutoNum type="arabicPeriod"/>
            </a:pPr>
            <a:r>
              <a:rPr lang="en-IN" dirty="0" smtClean="0">
                <a:latin typeface="Times New Roman" pitchFamily="18" charset="0"/>
                <a:cs typeface="Times New Roman" pitchFamily="18" charset="0"/>
              </a:rPr>
              <a:t>To know about the tender documents published in newspaper.</a:t>
            </a:r>
            <a:endParaRPr lang="en-IN" dirty="0">
              <a:latin typeface="Times New Roman" pitchFamily="18" charset="0"/>
              <a:cs typeface="Times New Roman" pitchFamily="18" charset="0"/>
            </a:endParaRPr>
          </a:p>
        </p:txBody>
      </p:sp>
      <p:sp>
        <p:nvSpPr>
          <p:cNvPr id="20" name="Rectangle 19"/>
          <p:cNvSpPr/>
          <p:nvPr/>
        </p:nvSpPr>
        <p:spPr>
          <a:xfrm>
            <a:off x="457200" y="8153400"/>
            <a:ext cx="3352800" cy="25908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0" name="Rectangle 9"/>
          <p:cNvSpPr/>
          <p:nvPr/>
        </p:nvSpPr>
        <p:spPr>
          <a:xfrm>
            <a:off x="3886200" y="8153400"/>
            <a:ext cx="3276600" cy="25908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04</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858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Expert Lectures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143000" y="3505200"/>
          <a:ext cx="5410200" cy="609600"/>
        </p:xfrm>
        <a:graphic>
          <a:graphicData uri="http://schemas.openxmlformats.org/drawingml/2006/table">
            <a:tbl>
              <a:tblPr firstRow="1" bandRow="1">
                <a:tableStyleId>{5C22544A-7EE6-4342-B048-85BDC9FD1C3A}</a:tableStyleId>
              </a:tblPr>
              <a:tblGrid>
                <a:gridCol w="5410200"/>
              </a:tblGrid>
              <a:tr h="609600">
                <a:tc>
                  <a:txBody>
                    <a:bodyPr/>
                    <a:lstStyle/>
                    <a:p>
                      <a:pPr algn="ctr"/>
                      <a:r>
                        <a:rPr lang="en-IN" sz="2000" dirty="0" smtClean="0">
                          <a:solidFill>
                            <a:srgbClr val="FF0000"/>
                          </a:solidFill>
                          <a:latin typeface="Times New Roman" pitchFamily="18" charset="0"/>
                          <a:cs typeface="Times New Roman" pitchFamily="18" charset="0"/>
                        </a:rPr>
                        <a:t>Opportunities in Government Sector for</a:t>
                      </a:r>
                      <a:r>
                        <a:rPr lang="en-IN" sz="2000" baseline="0" dirty="0" smtClean="0">
                          <a:solidFill>
                            <a:srgbClr val="FF0000"/>
                          </a:solidFill>
                          <a:latin typeface="Times New Roman" pitchFamily="18" charset="0"/>
                          <a:cs typeface="Times New Roman" pitchFamily="18" charset="0"/>
                        </a:rPr>
                        <a:t> JOB</a:t>
                      </a:r>
                      <a:endParaRPr lang="en-IN" sz="2000" dirty="0">
                        <a:solidFill>
                          <a:srgbClr val="FF0000"/>
                        </a:solidFill>
                        <a:latin typeface="Times New Roman" pitchFamily="18" charset="0"/>
                        <a:cs typeface="Times New Roman" pitchFamily="18" charset="0"/>
                      </a:endParaRPr>
                    </a:p>
                  </a:txBody>
                  <a:tcPr anchor="ctr">
                    <a:solidFill>
                      <a:schemeClr val="accent6">
                        <a:lumMod val="60000"/>
                        <a:lumOff val="40000"/>
                      </a:schemeClr>
                    </a:solidFill>
                  </a:tcPr>
                </a:tc>
              </a:tr>
            </a:tbl>
          </a:graphicData>
        </a:graphic>
      </p:graphicFrame>
      <p:sp>
        <p:nvSpPr>
          <p:cNvPr id="16" name="Rectangle 15"/>
          <p:cNvSpPr/>
          <p:nvPr/>
        </p:nvSpPr>
        <p:spPr>
          <a:xfrm>
            <a:off x="228600" y="4267200"/>
            <a:ext cx="7315200" cy="3962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of Event</a:t>
            </a:r>
            <a:r>
              <a:rPr lang="en-IN" dirty="0" smtClean="0">
                <a:latin typeface="Times New Roman" pitchFamily="18" charset="0"/>
                <a:cs typeface="Times New Roman" pitchFamily="18" charset="0"/>
              </a:rPr>
              <a:t>:</a:t>
            </a:r>
          </a:p>
          <a:p>
            <a:pPr algn="just"/>
            <a:r>
              <a:rPr lang="en-IN" dirty="0" smtClean="0">
                <a:latin typeface="Times New Roman" pitchFamily="18" charset="0"/>
                <a:cs typeface="Times New Roman" pitchFamily="18" charset="0"/>
              </a:rPr>
              <a:t>Opportunities in Government Sector for JOB.. </a:t>
            </a:r>
          </a:p>
          <a:p>
            <a:pPr algn="just"/>
            <a:r>
              <a:rPr lang="en-IN" b="1" dirty="0" smtClean="0">
                <a:latin typeface="Times New Roman" pitchFamily="18" charset="0"/>
                <a:cs typeface="Times New Roman" pitchFamily="18" charset="0"/>
              </a:rPr>
              <a:t>Date of Expert Lecture:-</a:t>
            </a:r>
          </a:p>
          <a:p>
            <a:pPr algn="just"/>
            <a:r>
              <a:rPr lang="en-IN" dirty="0" smtClean="0">
                <a:latin typeface="Times New Roman" pitchFamily="18" charset="0"/>
                <a:cs typeface="Times New Roman" pitchFamily="18" charset="0"/>
              </a:rPr>
              <a:t>17.04.2023</a:t>
            </a:r>
          </a:p>
          <a:p>
            <a:pPr algn="just"/>
            <a:r>
              <a:rPr lang="en-IN" b="1" dirty="0" smtClean="0">
                <a:latin typeface="Times New Roman" pitchFamily="18" charset="0"/>
                <a:cs typeface="Times New Roman" pitchFamily="18" charset="0"/>
              </a:rPr>
              <a:t>Resource Person:-</a:t>
            </a:r>
          </a:p>
          <a:p>
            <a:pPr algn="just"/>
            <a:r>
              <a:rPr lang="de-DE" dirty="0" smtClean="0">
                <a:latin typeface="Times New Roman" pitchFamily="18" charset="0"/>
                <a:cs typeface="Times New Roman" pitchFamily="18" charset="0"/>
              </a:rPr>
              <a:t>Ms. Madhuri Gajanan Lambe </a:t>
            </a: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SYCE  &amp; TYCE Students </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buAutoNum type="arabicPeriod"/>
            </a:pPr>
            <a:r>
              <a:rPr lang="en-IN" dirty="0" smtClean="0">
                <a:latin typeface="Times New Roman" pitchFamily="18" charset="0"/>
                <a:cs typeface="Times New Roman" pitchFamily="18" charset="0"/>
              </a:rPr>
              <a:t>The main objective of Alumni Guest Lectures is to bring </a:t>
            </a:r>
            <a:r>
              <a:rPr lang="en-IN" dirty="0" err="1" smtClean="0">
                <a:latin typeface="Times New Roman" pitchFamily="18" charset="0"/>
                <a:cs typeface="Times New Roman" pitchFamily="18" charset="0"/>
              </a:rPr>
              <a:t>Sandip</a:t>
            </a:r>
            <a:r>
              <a:rPr lang="en-IN" dirty="0" smtClean="0">
                <a:latin typeface="Times New Roman" pitchFamily="18" charset="0"/>
                <a:cs typeface="Times New Roman" pitchFamily="18" charset="0"/>
              </a:rPr>
              <a:t> Polytechnic Alumni to the College Campus to discuss recent breakthroughs and discoveries, offering alumni and friends a chance to share ideas and conversation.</a:t>
            </a:r>
          </a:p>
          <a:p>
            <a:pPr marL="342900" indent="-342900" algn="just">
              <a:buAutoNum type="arabicPeriod"/>
            </a:pPr>
            <a:r>
              <a:rPr lang="en-IN" dirty="0" smtClean="0">
                <a:latin typeface="Times New Roman" pitchFamily="18" charset="0"/>
                <a:cs typeface="Times New Roman" pitchFamily="18" charset="0"/>
              </a:rPr>
              <a:t>Students get an idea about government jobs and how to apply for jobs.</a:t>
            </a:r>
          </a:p>
          <a:p>
            <a:pPr marL="342900" indent="-342900" algn="just">
              <a:buAutoNum type="arabicPeriod"/>
            </a:pPr>
            <a:endParaRPr lang="en-IN" dirty="0" smtClean="0">
              <a:latin typeface="Times New Roman" pitchFamily="18" charset="0"/>
              <a:cs typeface="Times New Roman" pitchFamily="18" charset="0"/>
            </a:endParaRPr>
          </a:p>
          <a:p>
            <a:pPr marL="342900" indent="-342900" algn="just">
              <a:buAutoNum type="arabicPeriod"/>
            </a:pPr>
            <a:endParaRPr lang="en-IN" dirty="0">
              <a:latin typeface="Times New Roman" pitchFamily="18" charset="0"/>
              <a:cs typeface="Times New Roman" pitchFamily="18" charset="0"/>
            </a:endParaRPr>
          </a:p>
        </p:txBody>
      </p:sp>
      <p:sp>
        <p:nvSpPr>
          <p:cNvPr id="20" name="Rectangle 19"/>
          <p:cNvSpPr/>
          <p:nvPr/>
        </p:nvSpPr>
        <p:spPr>
          <a:xfrm>
            <a:off x="457200" y="8534400"/>
            <a:ext cx="3352800" cy="22098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0" name="Rectangle 9"/>
          <p:cNvSpPr/>
          <p:nvPr/>
        </p:nvSpPr>
        <p:spPr>
          <a:xfrm>
            <a:off x="3886200" y="8534400"/>
            <a:ext cx="3276600" cy="22098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04</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858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Expert Lectures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143000" y="3505200"/>
          <a:ext cx="5410200" cy="609600"/>
        </p:xfrm>
        <a:graphic>
          <a:graphicData uri="http://schemas.openxmlformats.org/drawingml/2006/table">
            <a:tbl>
              <a:tblPr firstRow="1" bandRow="1">
                <a:tableStyleId>{5C22544A-7EE6-4342-B048-85BDC9FD1C3A}</a:tableStyleId>
              </a:tblPr>
              <a:tblGrid>
                <a:gridCol w="5410200"/>
              </a:tblGrid>
              <a:tr h="609600">
                <a:tc>
                  <a:txBody>
                    <a:bodyPr/>
                    <a:lstStyle/>
                    <a:p>
                      <a:pPr algn="ctr"/>
                      <a:r>
                        <a:rPr lang="en-IN" sz="2000" dirty="0" smtClean="0">
                          <a:solidFill>
                            <a:srgbClr val="FF0000"/>
                          </a:solidFill>
                          <a:latin typeface="Times New Roman" pitchFamily="18" charset="0"/>
                          <a:cs typeface="Times New Roman" pitchFamily="18" charset="0"/>
                        </a:rPr>
                        <a:t>Expert Lecture</a:t>
                      </a:r>
                      <a:r>
                        <a:rPr lang="en-IN" sz="2000" baseline="0" dirty="0" smtClean="0">
                          <a:solidFill>
                            <a:srgbClr val="FF0000"/>
                          </a:solidFill>
                          <a:latin typeface="Times New Roman" pitchFamily="18" charset="0"/>
                          <a:cs typeface="Times New Roman" pitchFamily="18" charset="0"/>
                        </a:rPr>
                        <a:t> on </a:t>
                      </a:r>
                      <a:r>
                        <a:rPr lang="en-IN" sz="2000" dirty="0" smtClean="0">
                          <a:solidFill>
                            <a:srgbClr val="FF0000"/>
                          </a:solidFill>
                          <a:latin typeface="Times New Roman" pitchFamily="18" charset="0"/>
                          <a:cs typeface="Times New Roman" pitchFamily="18" charset="0"/>
                        </a:rPr>
                        <a:t>Structural Audit</a:t>
                      </a:r>
                      <a:endParaRPr lang="en-IN" sz="2000" dirty="0">
                        <a:solidFill>
                          <a:srgbClr val="FF0000"/>
                        </a:solidFill>
                        <a:latin typeface="Times New Roman" pitchFamily="18" charset="0"/>
                        <a:cs typeface="Times New Roman" pitchFamily="18" charset="0"/>
                      </a:endParaRPr>
                    </a:p>
                  </a:txBody>
                  <a:tcPr anchor="ctr">
                    <a:solidFill>
                      <a:schemeClr val="accent6">
                        <a:lumMod val="60000"/>
                        <a:lumOff val="40000"/>
                      </a:schemeClr>
                    </a:solidFill>
                  </a:tcPr>
                </a:tc>
              </a:tr>
            </a:tbl>
          </a:graphicData>
        </a:graphic>
      </p:graphicFrame>
      <p:sp>
        <p:nvSpPr>
          <p:cNvPr id="16" name="Rectangle 15"/>
          <p:cNvSpPr/>
          <p:nvPr/>
        </p:nvSpPr>
        <p:spPr>
          <a:xfrm>
            <a:off x="228600" y="4267200"/>
            <a:ext cx="7315200" cy="37338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of Event</a:t>
            </a:r>
            <a:r>
              <a:rPr lang="en-IN" dirty="0" smtClean="0">
                <a:latin typeface="Times New Roman" pitchFamily="18" charset="0"/>
                <a:cs typeface="Times New Roman" pitchFamily="18" charset="0"/>
              </a:rPr>
              <a:t>:</a:t>
            </a:r>
          </a:p>
          <a:p>
            <a:pPr algn="just"/>
            <a:r>
              <a:rPr lang="en-IN" dirty="0" smtClean="0">
                <a:latin typeface="Times New Roman" pitchFamily="18" charset="0"/>
                <a:cs typeface="Times New Roman" pitchFamily="18" charset="0"/>
              </a:rPr>
              <a:t>An Expert Lecture under the subject “Maintenance &amp; Repairs”. </a:t>
            </a:r>
          </a:p>
          <a:p>
            <a:pPr algn="just"/>
            <a:r>
              <a:rPr lang="en-IN" b="1" dirty="0" smtClean="0">
                <a:latin typeface="Times New Roman" pitchFamily="18" charset="0"/>
                <a:cs typeface="Times New Roman" pitchFamily="18" charset="0"/>
              </a:rPr>
              <a:t>Date of Expert Lecture:-</a:t>
            </a:r>
          </a:p>
          <a:p>
            <a:pPr algn="just"/>
            <a:r>
              <a:rPr lang="en-IN" dirty="0" smtClean="0">
                <a:latin typeface="Times New Roman" pitchFamily="18" charset="0"/>
                <a:cs typeface="Times New Roman" pitchFamily="18" charset="0"/>
              </a:rPr>
              <a:t>17.04.2023</a:t>
            </a:r>
          </a:p>
          <a:p>
            <a:pPr algn="just"/>
            <a:r>
              <a:rPr lang="en-IN" b="1" dirty="0" smtClean="0">
                <a:latin typeface="Times New Roman" pitchFamily="18" charset="0"/>
                <a:cs typeface="Times New Roman" pitchFamily="18" charset="0"/>
              </a:rPr>
              <a:t>Resource Person:-</a:t>
            </a:r>
          </a:p>
          <a:p>
            <a:pPr algn="just"/>
            <a:r>
              <a:rPr lang="de-DE" dirty="0" smtClean="0">
                <a:latin typeface="Times New Roman" pitchFamily="18" charset="0"/>
                <a:cs typeface="Times New Roman" pitchFamily="18" charset="0"/>
              </a:rPr>
              <a:t>Prof. R. N. Patil</a:t>
            </a: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TYCE Students </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buAutoNum type="arabicPeriod"/>
            </a:pPr>
            <a:r>
              <a:rPr lang="en-IN" dirty="0" smtClean="0">
                <a:latin typeface="Times New Roman" pitchFamily="18" charset="0"/>
                <a:cs typeface="Times New Roman" pitchFamily="18" charset="0"/>
              </a:rPr>
              <a:t>The main objective of an Expert Lecture is to know how the Structural Audit is done at actual.</a:t>
            </a:r>
          </a:p>
          <a:p>
            <a:pPr marL="342900" indent="-342900" algn="just">
              <a:buAutoNum type="arabicPeriod"/>
            </a:pPr>
            <a:r>
              <a:rPr lang="en-IN" dirty="0" smtClean="0">
                <a:latin typeface="Times New Roman" pitchFamily="18" charset="0"/>
                <a:cs typeface="Times New Roman" pitchFamily="18" charset="0"/>
              </a:rPr>
              <a:t>Instruments used for Non Destructive Testing (NDT).</a:t>
            </a:r>
          </a:p>
          <a:p>
            <a:pPr marL="342900" indent="-342900" algn="just">
              <a:buAutoNum type="arabicPeriod"/>
            </a:pPr>
            <a:r>
              <a:rPr lang="en-IN" dirty="0" smtClean="0">
                <a:latin typeface="Times New Roman" pitchFamily="18" charset="0"/>
                <a:cs typeface="Times New Roman" pitchFamily="18" charset="0"/>
              </a:rPr>
              <a:t>Sample report format which will shows structure either.</a:t>
            </a:r>
          </a:p>
          <a:p>
            <a:pPr marL="342900" indent="-342900" algn="just">
              <a:buAutoNum type="arabicPeriod"/>
            </a:pPr>
            <a:endParaRPr lang="en-IN" dirty="0" smtClean="0">
              <a:latin typeface="Times New Roman" pitchFamily="18" charset="0"/>
              <a:cs typeface="Times New Roman" pitchFamily="18" charset="0"/>
            </a:endParaRPr>
          </a:p>
          <a:p>
            <a:pPr marL="342900" indent="-342900" algn="just">
              <a:buAutoNum type="arabicPeriod"/>
            </a:pPr>
            <a:endParaRPr lang="en-IN" dirty="0">
              <a:latin typeface="Times New Roman" pitchFamily="18" charset="0"/>
              <a:cs typeface="Times New Roman" pitchFamily="18" charset="0"/>
            </a:endParaRPr>
          </a:p>
        </p:txBody>
      </p:sp>
      <p:sp>
        <p:nvSpPr>
          <p:cNvPr id="20" name="Rectangle 19"/>
          <p:cNvSpPr/>
          <p:nvPr/>
        </p:nvSpPr>
        <p:spPr>
          <a:xfrm>
            <a:off x="304800" y="8229600"/>
            <a:ext cx="3505200" cy="25146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0" name="Rectangle 9"/>
          <p:cNvSpPr/>
          <p:nvPr/>
        </p:nvSpPr>
        <p:spPr>
          <a:xfrm>
            <a:off x="3962400" y="8229600"/>
            <a:ext cx="3505200" cy="25146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04</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858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Expert Lectures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143000" y="3505200"/>
          <a:ext cx="5410200" cy="609600"/>
        </p:xfrm>
        <a:graphic>
          <a:graphicData uri="http://schemas.openxmlformats.org/drawingml/2006/table">
            <a:tbl>
              <a:tblPr firstRow="1" bandRow="1">
                <a:tableStyleId>{5C22544A-7EE6-4342-B048-85BDC9FD1C3A}</a:tableStyleId>
              </a:tblPr>
              <a:tblGrid>
                <a:gridCol w="5410200"/>
              </a:tblGrid>
              <a:tr h="609600">
                <a:tc>
                  <a:txBody>
                    <a:bodyPr/>
                    <a:lstStyle/>
                    <a:p>
                      <a:pPr algn="ctr"/>
                      <a:r>
                        <a:rPr lang="en-IN" sz="2000" dirty="0" smtClean="0">
                          <a:solidFill>
                            <a:srgbClr val="FF0000"/>
                          </a:solidFill>
                          <a:latin typeface="Times New Roman" pitchFamily="18" charset="0"/>
                          <a:cs typeface="Times New Roman" pitchFamily="18" charset="0"/>
                        </a:rPr>
                        <a:t>Expert Lecture</a:t>
                      </a:r>
                      <a:r>
                        <a:rPr lang="en-IN" sz="2000" baseline="0" dirty="0" smtClean="0">
                          <a:solidFill>
                            <a:srgbClr val="FF0000"/>
                          </a:solidFill>
                          <a:latin typeface="Times New Roman" pitchFamily="18" charset="0"/>
                          <a:cs typeface="Times New Roman" pitchFamily="18" charset="0"/>
                        </a:rPr>
                        <a:t> on </a:t>
                      </a:r>
                      <a:r>
                        <a:rPr lang="en-IN" sz="2000" dirty="0" smtClean="0">
                          <a:solidFill>
                            <a:srgbClr val="FF0000"/>
                          </a:solidFill>
                          <a:latin typeface="Times New Roman" pitchFamily="18" charset="0"/>
                          <a:cs typeface="Times New Roman" pitchFamily="18" charset="0"/>
                        </a:rPr>
                        <a:t>Resume Preparation</a:t>
                      </a:r>
                      <a:endParaRPr lang="en-IN" sz="2000" dirty="0">
                        <a:solidFill>
                          <a:srgbClr val="FF0000"/>
                        </a:solidFill>
                        <a:latin typeface="Times New Roman" pitchFamily="18" charset="0"/>
                        <a:cs typeface="Times New Roman" pitchFamily="18" charset="0"/>
                      </a:endParaRPr>
                    </a:p>
                  </a:txBody>
                  <a:tcPr anchor="ctr">
                    <a:solidFill>
                      <a:schemeClr val="accent6">
                        <a:lumMod val="60000"/>
                        <a:lumOff val="40000"/>
                      </a:schemeClr>
                    </a:solidFill>
                  </a:tcPr>
                </a:tc>
              </a:tr>
            </a:tbl>
          </a:graphicData>
        </a:graphic>
      </p:graphicFrame>
      <p:sp>
        <p:nvSpPr>
          <p:cNvPr id="16" name="Rectangle 15"/>
          <p:cNvSpPr/>
          <p:nvPr/>
        </p:nvSpPr>
        <p:spPr>
          <a:xfrm>
            <a:off x="228600" y="4267200"/>
            <a:ext cx="7315200" cy="39624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b="1" dirty="0" smtClean="0">
                <a:latin typeface="Times New Roman" pitchFamily="18" charset="0"/>
                <a:cs typeface="Times New Roman" pitchFamily="18" charset="0"/>
              </a:rPr>
              <a:t>Name of Event</a:t>
            </a:r>
            <a:r>
              <a:rPr lang="en-IN" dirty="0" smtClean="0">
                <a:latin typeface="Times New Roman" pitchFamily="18" charset="0"/>
                <a:cs typeface="Times New Roman" pitchFamily="18" charset="0"/>
              </a:rPr>
              <a:t>:</a:t>
            </a:r>
          </a:p>
          <a:p>
            <a:pPr algn="just"/>
            <a:r>
              <a:rPr lang="en-IN" dirty="0" smtClean="0">
                <a:latin typeface="Times New Roman" pitchFamily="18" charset="0"/>
                <a:cs typeface="Times New Roman" pitchFamily="18" charset="0"/>
              </a:rPr>
              <a:t>An Expert Lecture under the subject “Entrepreneurship Development”. </a:t>
            </a:r>
          </a:p>
          <a:p>
            <a:pPr algn="just"/>
            <a:r>
              <a:rPr lang="en-IN" b="1" dirty="0" smtClean="0">
                <a:latin typeface="Times New Roman" pitchFamily="18" charset="0"/>
                <a:cs typeface="Times New Roman" pitchFamily="18" charset="0"/>
              </a:rPr>
              <a:t>Date of Expert Lecture:-</a:t>
            </a:r>
          </a:p>
          <a:p>
            <a:pPr algn="just"/>
            <a:r>
              <a:rPr lang="en-IN" dirty="0" smtClean="0">
                <a:latin typeface="Times New Roman" pitchFamily="18" charset="0"/>
                <a:cs typeface="Times New Roman" pitchFamily="18" charset="0"/>
              </a:rPr>
              <a:t>21.02.2023</a:t>
            </a:r>
          </a:p>
          <a:p>
            <a:pPr algn="just"/>
            <a:r>
              <a:rPr lang="en-IN" b="1" dirty="0" smtClean="0">
                <a:latin typeface="Times New Roman" pitchFamily="18" charset="0"/>
                <a:cs typeface="Times New Roman" pitchFamily="18" charset="0"/>
              </a:rPr>
              <a:t>Resource Person:-</a:t>
            </a:r>
          </a:p>
          <a:p>
            <a:pPr algn="just"/>
            <a:r>
              <a:rPr lang="de-DE" dirty="0" smtClean="0"/>
              <a:t>Dr. Amol Potgantwar Sir </a:t>
            </a:r>
          </a:p>
          <a:p>
            <a:pPr algn="just"/>
            <a:r>
              <a:rPr lang="en-IN" b="1" dirty="0" smtClean="0">
                <a:latin typeface="Times New Roman" pitchFamily="18" charset="0"/>
                <a:cs typeface="Times New Roman" pitchFamily="18" charset="0"/>
              </a:rPr>
              <a:t>Participants:-</a:t>
            </a:r>
            <a:r>
              <a:rPr lang="en-IN" dirty="0" smtClean="0">
                <a:latin typeface="Times New Roman" pitchFamily="18" charset="0"/>
                <a:cs typeface="Times New Roman" pitchFamily="18" charset="0"/>
              </a:rPr>
              <a:t> </a:t>
            </a:r>
          </a:p>
          <a:p>
            <a:pPr algn="just"/>
            <a:r>
              <a:rPr lang="en-IN" dirty="0" smtClean="0">
                <a:latin typeface="Times New Roman" pitchFamily="18" charset="0"/>
                <a:cs typeface="Times New Roman" pitchFamily="18" charset="0"/>
              </a:rPr>
              <a:t>TYCE Students </a:t>
            </a:r>
          </a:p>
          <a:p>
            <a:pPr algn="just"/>
            <a:r>
              <a:rPr lang="en-IN" b="1" dirty="0" smtClean="0">
                <a:latin typeface="Times New Roman" pitchFamily="18" charset="0"/>
                <a:cs typeface="Times New Roman" pitchFamily="18" charset="0"/>
              </a:rPr>
              <a:t>Objectives:-</a:t>
            </a:r>
            <a:r>
              <a:rPr lang="en-IN" dirty="0" smtClean="0">
                <a:latin typeface="Times New Roman" pitchFamily="18" charset="0"/>
                <a:cs typeface="Times New Roman" pitchFamily="18" charset="0"/>
              </a:rPr>
              <a:t> </a:t>
            </a:r>
          </a:p>
          <a:p>
            <a:pPr marL="342900" indent="-342900" algn="just">
              <a:buAutoNum type="arabicPeriod"/>
            </a:pPr>
            <a:r>
              <a:rPr lang="en-IN" dirty="0" smtClean="0"/>
              <a:t>The primary goal of a resume is to showcase your qualifications, including your education, work experience, skills, and accomplishments relevant to the job you're applying for.</a:t>
            </a:r>
          </a:p>
          <a:p>
            <a:pPr marL="342900" indent="-342900" algn="just">
              <a:buAutoNum type="arabicPeriod"/>
            </a:pPr>
            <a:r>
              <a:rPr lang="en-IN" dirty="0" smtClean="0"/>
              <a:t>Your resume should reflect professionalism in its language, formatting, and content.</a:t>
            </a:r>
            <a:endParaRPr lang="en-IN" dirty="0" smtClean="0">
              <a:latin typeface="Times New Roman" pitchFamily="18" charset="0"/>
              <a:cs typeface="Times New Roman" pitchFamily="18" charset="0"/>
            </a:endParaRPr>
          </a:p>
          <a:p>
            <a:pPr marL="342900" indent="-342900" algn="just">
              <a:buAutoNum type="arabicPeriod"/>
            </a:pPr>
            <a:endParaRPr lang="en-IN" dirty="0">
              <a:latin typeface="Times New Roman" pitchFamily="18" charset="0"/>
              <a:cs typeface="Times New Roman" pitchFamily="18" charset="0"/>
            </a:endParaRPr>
          </a:p>
        </p:txBody>
      </p:sp>
      <p:sp>
        <p:nvSpPr>
          <p:cNvPr id="20" name="Rectangle 19"/>
          <p:cNvSpPr/>
          <p:nvPr/>
        </p:nvSpPr>
        <p:spPr>
          <a:xfrm>
            <a:off x="1981200" y="8382000"/>
            <a:ext cx="3733800" cy="22098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04</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858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Two day </a:t>
            </a:r>
            <a:r>
              <a:rPr lang="en-IN" sz="28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f.d.p</a:t>
            </a:r>
            <a:r>
              <a:rPr lang="en-IN"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for staff &amp; students </a:t>
            </a:r>
            <a:endParaRPr lang="en-IN" sz="1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304800" y="3505200"/>
          <a:ext cx="7010400" cy="640080"/>
        </p:xfrm>
        <a:graphic>
          <a:graphicData uri="http://schemas.openxmlformats.org/drawingml/2006/table">
            <a:tbl>
              <a:tblPr firstRow="1" bandRow="1">
                <a:tableStyleId>{5C22544A-7EE6-4342-B048-85BDC9FD1C3A}</a:tableStyleId>
              </a:tblPr>
              <a:tblGrid>
                <a:gridCol w="7010400"/>
              </a:tblGrid>
              <a:tr h="609600">
                <a:tc>
                  <a:txBody>
                    <a:bodyPr/>
                    <a:lstStyle/>
                    <a:p>
                      <a:pPr algn="ctr"/>
                      <a:r>
                        <a:rPr kumimoji="0" lang="de-DE" sz="1800" b="1" kern="1200" dirty="0" smtClean="0">
                          <a:solidFill>
                            <a:schemeClr val="lt1"/>
                          </a:solidFill>
                          <a:latin typeface="+mn-lt"/>
                          <a:ea typeface="+mn-ea"/>
                          <a:cs typeface="+mn-cs"/>
                        </a:rPr>
                        <a:t>Challenges &amp; Opportunities in Smart City Development in India</a:t>
                      </a:r>
                      <a:endParaRPr lang="en-IN" sz="1800" dirty="0">
                        <a:solidFill>
                          <a:srgbClr val="FFFF00"/>
                        </a:solidFill>
                        <a:latin typeface="Times New Roman" pitchFamily="18" charset="0"/>
                        <a:cs typeface="Times New Roman" pitchFamily="18" charset="0"/>
                      </a:endParaRPr>
                    </a:p>
                  </a:txBody>
                  <a:tcPr anchor="ctr">
                    <a:solidFill>
                      <a:schemeClr val="accent6">
                        <a:lumMod val="75000"/>
                      </a:schemeClr>
                    </a:solidFill>
                  </a:tcPr>
                </a:tc>
              </a:tr>
            </a:tbl>
          </a:graphicData>
        </a:graphic>
      </p:graphicFrame>
      <p:sp>
        <p:nvSpPr>
          <p:cNvPr id="16" name="Rectangle 15"/>
          <p:cNvSpPr/>
          <p:nvPr/>
        </p:nvSpPr>
        <p:spPr>
          <a:xfrm>
            <a:off x="228600" y="4267200"/>
            <a:ext cx="7239000" cy="37338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IN" sz="1600" b="1" dirty="0" smtClean="0">
                <a:latin typeface="Times New Roman" pitchFamily="18" charset="0"/>
                <a:cs typeface="Times New Roman" pitchFamily="18" charset="0"/>
              </a:rPr>
              <a:t>Name of Event</a:t>
            </a:r>
            <a:r>
              <a:rPr lang="en-IN" sz="1600" dirty="0" smtClean="0">
                <a:latin typeface="Times New Roman" pitchFamily="18" charset="0"/>
                <a:cs typeface="Times New Roman" pitchFamily="18" charset="0"/>
              </a:rPr>
              <a:t>:</a:t>
            </a:r>
          </a:p>
          <a:p>
            <a:pPr algn="just"/>
            <a:r>
              <a:rPr lang="en-IN" sz="1600" dirty="0" smtClean="0">
                <a:latin typeface="Times New Roman" pitchFamily="18" charset="0"/>
                <a:cs typeface="Times New Roman" pitchFamily="18" charset="0"/>
              </a:rPr>
              <a:t>Challenges &amp; Opportunities in Smart City Development in India. </a:t>
            </a:r>
            <a:r>
              <a:rPr lang="en-IN" sz="1600" dirty="0" smtClean="0">
                <a:solidFill>
                  <a:schemeClr val="bg1"/>
                </a:solidFill>
                <a:latin typeface="Times New Roman" pitchFamily="18" charset="0"/>
                <a:cs typeface="Times New Roman" pitchFamily="18" charset="0"/>
              </a:rPr>
              <a:t>. </a:t>
            </a:r>
          </a:p>
          <a:p>
            <a:pPr algn="just"/>
            <a:r>
              <a:rPr lang="en-IN" sz="1600" b="1" dirty="0" smtClean="0">
                <a:latin typeface="Times New Roman" pitchFamily="18" charset="0"/>
                <a:cs typeface="Times New Roman" pitchFamily="18" charset="0"/>
              </a:rPr>
              <a:t>Date of Expert Lecture:-</a:t>
            </a:r>
          </a:p>
          <a:p>
            <a:pPr algn="just"/>
            <a:r>
              <a:rPr lang="en-IN" sz="1600" dirty="0" smtClean="0">
                <a:latin typeface="Times New Roman" pitchFamily="18" charset="0"/>
                <a:cs typeface="Times New Roman" pitchFamily="18" charset="0"/>
              </a:rPr>
              <a:t>01.02.2023 &amp; 02.02.2023</a:t>
            </a:r>
          </a:p>
          <a:p>
            <a:pPr algn="just"/>
            <a:r>
              <a:rPr lang="en-IN" sz="1600" b="1" dirty="0" smtClean="0">
                <a:latin typeface="Times New Roman" pitchFamily="18" charset="0"/>
                <a:cs typeface="Times New Roman" pitchFamily="18" charset="0"/>
              </a:rPr>
              <a:t>Location:-</a:t>
            </a:r>
          </a:p>
          <a:p>
            <a:pPr algn="just"/>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Building and </a:t>
            </a:r>
            <a:r>
              <a:rPr lang="en-IN" sz="1600" dirty="0" err="1" smtClean="0">
                <a:latin typeface="Times New Roman" pitchFamily="18" charset="0"/>
                <a:cs typeface="Times New Roman" pitchFamily="18" charset="0"/>
              </a:rPr>
              <a:t>Nashik</a:t>
            </a:r>
            <a:r>
              <a:rPr lang="en-IN" sz="1600" dirty="0" smtClean="0">
                <a:latin typeface="Times New Roman" pitchFamily="18" charset="0"/>
                <a:cs typeface="Times New Roman" pitchFamily="18" charset="0"/>
              </a:rPr>
              <a:t> Smart City Development office building.</a:t>
            </a:r>
          </a:p>
          <a:p>
            <a:pPr algn="just"/>
            <a:r>
              <a:rPr lang="en-IN" sz="1600" b="1" dirty="0" smtClean="0">
                <a:latin typeface="Times New Roman" pitchFamily="18" charset="0"/>
                <a:cs typeface="Times New Roman" pitchFamily="18" charset="0"/>
              </a:rPr>
              <a:t>Participants:-</a:t>
            </a:r>
            <a:r>
              <a:rPr lang="en-IN" sz="1600" dirty="0" smtClean="0">
                <a:latin typeface="Times New Roman" pitchFamily="18" charset="0"/>
                <a:cs typeface="Times New Roman" pitchFamily="18" charset="0"/>
              </a:rPr>
              <a:t> </a:t>
            </a:r>
          </a:p>
          <a:p>
            <a:pPr algn="just"/>
            <a:r>
              <a:rPr lang="en-IN" sz="1600" dirty="0" smtClean="0">
                <a:latin typeface="Times New Roman" pitchFamily="18" charset="0"/>
                <a:cs typeface="Times New Roman" pitchFamily="18" charset="0"/>
              </a:rPr>
              <a:t>SYCE  &amp; TYCE Students &amp; </a:t>
            </a:r>
            <a:r>
              <a:rPr lang="en-IN" sz="1600" dirty="0" err="1" smtClean="0">
                <a:latin typeface="Times New Roman" pitchFamily="18" charset="0"/>
                <a:cs typeface="Times New Roman" pitchFamily="18" charset="0"/>
              </a:rPr>
              <a:t>Sandip</a:t>
            </a:r>
            <a:r>
              <a:rPr lang="en-IN" sz="1600" dirty="0" smtClean="0">
                <a:latin typeface="Times New Roman" pitchFamily="18" charset="0"/>
                <a:cs typeface="Times New Roman" pitchFamily="18" charset="0"/>
              </a:rPr>
              <a:t> Polytechnic faculty members</a:t>
            </a:r>
          </a:p>
          <a:p>
            <a:pPr algn="just"/>
            <a:r>
              <a:rPr lang="en-IN" sz="1600" b="1" dirty="0" smtClean="0">
                <a:latin typeface="Times New Roman" pitchFamily="18" charset="0"/>
                <a:cs typeface="Times New Roman" pitchFamily="18" charset="0"/>
              </a:rPr>
              <a:t>Objectives:-</a:t>
            </a:r>
            <a:r>
              <a:rPr lang="en-IN" sz="1600" dirty="0" smtClean="0">
                <a:latin typeface="Times New Roman" pitchFamily="18" charset="0"/>
                <a:cs typeface="Times New Roman" pitchFamily="18" charset="0"/>
              </a:rPr>
              <a:t> </a:t>
            </a:r>
          </a:p>
          <a:p>
            <a:pPr marL="342900" indent="-342900" algn="just">
              <a:buAutoNum type="arabicPeriod"/>
            </a:pPr>
            <a:r>
              <a:rPr lang="en-IN" sz="1600" dirty="0" smtClean="0">
                <a:latin typeface="Times New Roman" pitchFamily="18" charset="0"/>
                <a:cs typeface="Times New Roman" pitchFamily="18" charset="0"/>
              </a:rPr>
              <a:t>To create efficiencies, improve sustainability, create economic development, and enhance quality of life factors for people living and working in the city. It also means that the city has a smarter energy infrastructure. </a:t>
            </a:r>
          </a:p>
          <a:p>
            <a:pPr marL="342900" indent="-342900" algn="just">
              <a:buAutoNum type="arabicPeriod"/>
            </a:pPr>
            <a:r>
              <a:rPr lang="en-IN" sz="1600" dirty="0" smtClean="0">
                <a:latin typeface="Times New Roman" pitchFamily="18" charset="0"/>
                <a:cs typeface="Times New Roman" pitchFamily="18" charset="0"/>
              </a:rPr>
              <a:t>To drive economic growth and improve the quality of life of people by enabling local area development and harnessing technology, especially technology that leads to Smart. </a:t>
            </a:r>
          </a:p>
        </p:txBody>
      </p:sp>
      <p:sp>
        <p:nvSpPr>
          <p:cNvPr id="13" name="Rectangle 12"/>
          <p:cNvSpPr/>
          <p:nvPr/>
        </p:nvSpPr>
        <p:spPr>
          <a:xfrm>
            <a:off x="5562600" y="8153400"/>
            <a:ext cx="1828800" cy="2514600"/>
          </a:xfrm>
          <a:prstGeom prst="rect">
            <a:avLst/>
          </a:prstGeom>
          <a:blipFill>
            <a:blip r:embed="rId3"/>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4" name="Rectangle 13"/>
          <p:cNvSpPr/>
          <p:nvPr/>
        </p:nvSpPr>
        <p:spPr>
          <a:xfrm>
            <a:off x="381000" y="8153400"/>
            <a:ext cx="2438400" cy="2514600"/>
          </a:xfrm>
          <a:prstGeom prst="rect">
            <a:avLst/>
          </a:prstGeom>
          <a:blipFill>
            <a:blip r:embed="rId4"/>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
        <p:nvSpPr>
          <p:cNvPr id="17" name="Rectangle 16"/>
          <p:cNvSpPr/>
          <p:nvPr/>
        </p:nvSpPr>
        <p:spPr>
          <a:xfrm>
            <a:off x="2895600" y="8153400"/>
            <a:ext cx="2590800" cy="2514600"/>
          </a:xfrm>
          <a:prstGeom prst="rect">
            <a:avLst/>
          </a:prstGeom>
          <a:blipFill>
            <a:blip r:embed="rId5"/>
            <a:stretch>
              <a:fillRect/>
            </a:stretch>
          </a:blipFill>
          <a:ln>
            <a:solidFill>
              <a:schemeClr val="tx1">
                <a:alpha val="69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en-IN" dirty="0" smtClean="0"/>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04</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609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Students corner</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152400" y="3505200"/>
          <a:ext cx="3657600" cy="609600"/>
        </p:xfrm>
        <a:graphic>
          <a:graphicData uri="http://schemas.openxmlformats.org/drawingml/2006/table">
            <a:tbl>
              <a:tblPr firstRow="1" bandRow="1">
                <a:tableStyleId>{5C22544A-7EE6-4342-B048-85BDC9FD1C3A}</a:tableStyleId>
              </a:tblPr>
              <a:tblGrid>
                <a:gridCol w="3657600"/>
              </a:tblGrid>
              <a:tr h="609600">
                <a:tc>
                  <a:txBody>
                    <a:bodyPr/>
                    <a:lstStyle/>
                    <a:p>
                      <a:pPr algn="ctr"/>
                      <a:r>
                        <a:rPr lang="en-IN" sz="2800" dirty="0" smtClean="0">
                          <a:latin typeface="Times New Roman" pitchFamily="18" charset="0"/>
                          <a:cs typeface="Times New Roman" pitchFamily="18" charset="0"/>
                        </a:rPr>
                        <a:t>  Poem</a:t>
                      </a:r>
                      <a:endParaRPr lang="en-IN" sz="2800" dirty="0">
                        <a:solidFill>
                          <a:srgbClr val="FF0000"/>
                        </a:solidFill>
                        <a:latin typeface="Times New Roman" pitchFamily="18" charset="0"/>
                        <a:cs typeface="Times New Roman" pitchFamily="18" charset="0"/>
                      </a:endParaRPr>
                    </a:p>
                  </a:txBody>
                  <a:tcPr anchor="ctr">
                    <a:solidFill>
                      <a:schemeClr val="accent5">
                        <a:lumMod val="50000"/>
                      </a:schemeClr>
                    </a:solidFill>
                  </a:tcPr>
                </a:tc>
              </a:tr>
            </a:tbl>
          </a:graphicData>
        </a:graphic>
      </p:graphicFrame>
      <p:graphicFrame>
        <p:nvGraphicFramePr>
          <p:cNvPr id="18" name="Table 17"/>
          <p:cNvGraphicFramePr>
            <a:graphicFrameLocks noGrp="1"/>
          </p:cNvGraphicFramePr>
          <p:nvPr/>
        </p:nvGraphicFramePr>
        <p:xfrm>
          <a:off x="4114800" y="3505200"/>
          <a:ext cx="3505200" cy="579120"/>
        </p:xfrm>
        <a:graphic>
          <a:graphicData uri="http://schemas.openxmlformats.org/drawingml/2006/table">
            <a:tbl>
              <a:tblPr firstRow="1" bandRow="1">
                <a:tableStyleId>{5C22544A-7EE6-4342-B048-85BDC9FD1C3A}</a:tableStyleId>
              </a:tblPr>
              <a:tblGrid>
                <a:gridCol w="3505200"/>
              </a:tblGrid>
              <a:tr h="579120">
                <a:tc>
                  <a:txBody>
                    <a:bodyPr/>
                    <a:lstStyle/>
                    <a:p>
                      <a:pPr algn="ctr"/>
                      <a:r>
                        <a:rPr kumimoji="0" lang="en-IN" sz="2800" b="1" kern="1200" dirty="0" smtClean="0">
                          <a:solidFill>
                            <a:schemeClr val="lt1"/>
                          </a:solidFill>
                          <a:latin typeface="Times New Roman" pitchFamily="18" charset="0"/>
                          <a:ea typeface="+mn-ea"/>
                          <a:cs typeface="Times New Roman" pitchFamily="18" charset="0"/>
                        </a:rPr>
                        <a:t> </a:t>
                      </a:r>
                      <a:r>
                        <a:rPr lang="en-IN" sz="2800" dirty="0" smtClean="0">
                          <a:latin typeface="Times New Roman" pitchFamily="18" charset="0"/>
                          <a:cs typeface="Times New Roman" pitchFamily="18" charset="0"/>
                        </a:rPr>
                        <a:t>Photography</a:t>
                      </a:r>
                      <a:endParaRPr kumimoji="0" lang="en-IN" sz="2800" b="1" kern="1200" dirty="0">
                        <a:solidFill>
                          <a:schemeClr val="lt1"/>
                        </a:solidFill>
                        <a:latin typeface="Times New Roman" pitchFamily="18" charset="0"/>
                        <a:ea typeface="+mn-ea"/>
                        <a:cs typeface="Times New Roman" pitchFamily="18" charset="0"/>
                      </a:endParaRPr>
                    </a:p>
                  </a:txBody>
                  <a:tcPr anchor="ctr">
                    <a:solidFill>
                      <a:schemeClr val="accent5">
                        <a:lumMod val="50000"/>
                      </a:schemeClr>
                    </a:solidFill>
                  </a:tcPr>
                </a:tc>
              </a:tr>
            </a:tbl>
          </a:graphicData>
        </a:graphic>
      </p:graphicFrame>
      <p:sp>
        <p:nvSpPr>
          <p:cNvPr id="16" name="Rectangle 15"/>
          <p:cNvSpPr/>
          <p:nvPr/>
        </p:nvSpPr>
        <p:spPr>
          <a:xfrm>
            <a:off x="228600" y="4267200"/>
            <a:ext cx="3581400" cy="2743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r>
              <a:rPr lang="mr-IN" sz="1600" dirty="0" smtClean="0"/>
              <a:t>आज आलं पाऊस, पाऊसात ओलं आवाज. पावसाच्या डोळ्यात तोंड, मन हर्षानं भरलं आनंद. धगधग, धगधग झुर्मुर, पाऊसाच्या सागरात घुसायला उत्सुक. पाऊस सुखाचं, पाऊस आनंदाचं, घरट्यांचं हृदय सुखाचं. त्या पावसाच्या नादात, सर्वांनी गायलं गाणं. पावसाच्या तुफानात, सर्वांनी भिजलं शांतींचं. आज आलं पाऊस, सर्वांनी नाचलं हर्षानं. पावसात आनंद, पावसात उत्साह, विश्वास भरलं अशाचं.</a:t>
            </a:r>
            <a:endParaRPr lang="en-IN" sz="1600" dirty="0">
              <a:latin typeface="Times New Roman" pitchFamily="18" charset="0"/>
              <a:cs typeface="Times New Roman" pitchFamily="18" charset="0"/>
            </a:endParaRPr>
          </a:p>
        </p:txBody>
      </p:sp>
      <p:sp>
        <p:nvSpPr>
          <p:cNvPr id="21" name="Rectangle 20"/>
          <p:cNvSpPr/>
          <p:nvPr/>
        </p:nvSpPr>
        <p:spPr>
          <a:xfrm>
            <a:off x="4038600" y="4267200"/>
            <a:ext cx="3581400" cy="2743200"/>
          </a:xfrm>
          <a:prstGeom prst="rect">
            <a:avLst/>
          </a:prstGeom>
          <a:blipFill>
            <a:blip r:embed="rId3" cstate="print"/>
            <a:stretch>
              <a:fillRect/>
            </a:stretch>
          </a:blip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mr-IN" sz="1600" dirty="0" smtClean="0"/>
          </a:p>
          <a:p>
            <a:pPr algn="just"/>
            <a:endParaRPr lang="en-IN" sz="2000" dirty="0">
              <a:latin typeface="Times New Roman" pitchFamily="18" charset="0"/>
              <a:cs typeface="Times New Roman" pitchFamily="18" charset="0"/>
            </a:endParaRPr>
          </a:p>
        </p:txBody>
      </p:sp>
      <p:sp>
        <p:nvSpPr>
          <p:cNvPr id="14" name="Rectangle 13"/>
          <p:cNvSpPr/>
          <p:nvPr/>
        </p:nvSpPr>
        <p:spPr>
          <a:xfrm>
            <a:off x="228600" y="7848600"/>
            <a:ext cx="3581400" cy="2743200"/>
          </a:xfrm>
          <a:prstGeom prst="rect">
            <a:avLst/>
          </a:prstGeom>
          <a:blipFill>
            <a:blip r:embed="rId4"/>
            <a:stretch>
              <a:fillRect/>
            </a:stretch>
          </a:blip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endParaRPr lang="mr-IN" sz="1600" dirty="0" smtClean="0"/>
          </a:p>
          <a:p>
            <a:pPr algn="just"/>
            <a:endParaRPr lang="en-IN" sz="1600" dirty="0">
              <a:latin typeface="Times New Roman" pitchFamily="18" charset="0"/>
              <a:cs typeface="Times New Roman" pitchFamily="18" charset="0"/>
            </a:endParaRPr>
          </a:p>
        </p:txBody>
      </p:sp>
      <p:sp>
        <p:nvSpPr>
          <p:cNvPr id="17" name="Rectangle 16"/>
          <p:cNvSpPr/>
          <p:nvPr/>
        </p:nvSpPr>
        <p:spPr>
          <a:xfrm>
            <a:off x="4038600" y="7848600"/>
            <a:ext cx="3581400" cy="2743200"/>
          </a:xfrm>
          <a:prstGeom prst="rect">
            <a:avLst/>
          </a:prstGeom>
          <a:blipFill>
            <a:blip r:embed="rId5"/>
            <a:stretch>
              <a:fillRect/>
            </a:stretch>
          </a:blip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just"/>
            <a:endParaRPr lang="mr-IN" sz="1600" dirty="0" smtClean="0"/>
          </a:p>
          <a:p>
            <a:pPr algn="just"/>
            <a:endParaRPr lang="en-IN" sz="2000" dirty="0">
              <a:latin typeface="Times New Roman" pitchFamily="18" charset="0"/>
              <a:cs typeface="Times New Roman" pitchFamily="18" charset="0"/>
            </a:endParaRPr>
          </a:p>
        </p:txBody>
      </p:sp>
      <p:graphicFrame>
        <p:nvGraphicFramePr>
          <p:cNvPr id="23" name="Table 22"/>
          <p:cNvGraphicFramePr>
            <a:graphicFrameLocks noGrp="1"/>
          </p:cNvGraphicFramePr>
          <p:nvPr/>
        </p:nvGraphicFramePr>
        <p:xfrm>
          <a:off x="228600" y="7162800"/>
          <a:ext cx="3657600" cy="609600"/>
        </p:xfrm>
        <a:graphic>
          <a:graphicData uri="http://schemas.openxmlformats.org/drawingml/2006/table">
            <a:tbl>
              <a:tblPr firstRow="1" bandRow="1">
                <a:tableStyleId>{5C22544A-7EE6-4342-B048-85BDC9FD1C3A}</a:tableStyleId>
              </a:tblPr>
              <a:tblGrid>
                <a:gridCol w="3657600"/>
              </a:tblGrid>
              <a:tr h="609600">
                <a:tc>
                  <a:txBody>
                    <a:bodyPr/>
                    <a:lstStyle/>
                    <a:p>
                      <a:pPr algn="ctr"/>
                      <a:r>
                        <a:rPr lang="en-IN" sz="2800" dirty="0" smtClean="0">
                          <a:latin typeface="Times New Roman" pitchFamily="18" charset="0"/>
                          <a:cs typeface="Times New Roman" pitchFamily="18" charset="0"/>
                        </a:rPr>
                        <a:t>Technical Conversion</a:t>
                      </a:r>
                      <a:endParaRPr kumimoji="0" lang="en-IN" sz="2800" b="1" kern="1200" dirty="0">
                        <a:solidFill>
                          <a:schemeClr val="lt1"/>
                        </a:solidFill>
                        <a:latin typeface="Times New Roman" pitchFamily="18" charset="0"/>
                        <a:ea typeface="+mn-ea"/>
                        <a:cs typeface="Times New Roman" pitchFamily="18" charset="0"/>
                      </a:endParaRPr>
                    </a:p>
                  </a:txBody>
                  <a:tcPr anchor="ctr">
                    <a:solidFill>
                      <a:schemeClr val="accent5">
                        <a:lumMod val="50000"/>
                      </a:schemeClr>
                    </a:solidFill>
                  </a:tcPr>
                </a:tc>
              </a:tr>
            </a:tbl>
          </a:graphicData>
        </a:graphic>
      </p:graphicFrame>
      <p:graphicFrame>
        <p:nvGraphicFramePr>
          <p:cNvPr id="24" name="Table 23"/>
          <p:cNvGraphicFramePr>
            <a:graphicFrameLocks noGrp="1"/>
          </p:cNvGraphicFramePr>
          <p:nvPr/>
        </p:nvGraphicFramePr>
        <p:xfrm>
          <a:off x="4191000" y="7162800"/>
          <a:ext cx="3505200" cy="579120"/>
        </p:xfrm>
        <a:graphic>
          <a:graphicData uri="http://schemas.openxmlformats.org/drawingml/2006/table">
            <a:tbl>
              <a:tblPr firstRow="1" bandRow="1">
                <a:tableStyleId>{5C22544A-7EE6-4342-B048-85BDC9FD1C3A}</a:tableStyleId>
              </a:tblPr>
              <a:tblGrid>
                <a:gridCol w="3505200"/>
              </a:tblGrid>
              <a:tr h="579120">
                <a:tc>
                  <a:txBody>
                    <a:bodyPr/>
                    <a:lstStyle/>
                    <a:p>
                      <a:pPr algn="ctr"/>
                      <a:r>
                        <a:rPr kumimoji="0" lang="en-IN" sz="2800" b="1" kern="1200" dirty="0" smtClean="0">
                          <a:solidFill>
                            <a:schemeClr val="lt1"/>
                          </a:solidFill>
                          <a:latin typeface="Times New Roman" pitchFamily="18" charset="0"/>
                          <a:ea typeface="+mn-ea"/>
                          <a:cs typeface="Times New Roman" pitchFamily="18" charset="0"/>
                        </a:rPr>
                        <a:t>Toppers</a:t>
                      </a:r>
                      <a:endParaRPr kumimoji="0" lang="en-IN" sz="2800" b="1" kern="1200" dirty="0">
                        <a:solidFill>
                          <a:schemeClr val="lt1"/>
                        </a:solidFill>
                        <a:latin typeface="Times New Roman" pitchFamily="18" charset="0"/>
                        <a:ea typeface="+mn-ea"/>
                        <a:cs typeface="Times New Roman" pitchFamily="18" charset="0"/>
                      </a:endParaRPr>
                    </a:p>
                  </a:txBody>
                  <a:tcPr anchor="ctr">
                    <a:solidFill>
                      <a:schemeClr val="accent5">
                        <a:lumMod val="50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04</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6" name="Oval 15"/>
          <p:cNvSpPr/>
          <p:nvPr/>
        </p:nvSpPr>
        <p:spPr>
          <a:xfrm>
            <a:off x="1447800" y="2743200"/>
            <a:ext cx="4800600" cy="19050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rgbClr val="FF0000"/>
                </a:solidFill>
                <a:latin typeface="Times New Roman" pitchFamily="18" charset="0"/>
                <a:cs typeface="Times New Roman" pitchFamily="18" charset="0"/>
              </a:rPr>
              <a:t>WHAT’S INSIDE</a:t>
            </a:r>
            <a:endParaRPr lang="en-IN" sz="3200" b="1" dirty="0">
              <a:solidFill>
                <a:srgbClr val="FF0000"/>
              </a:solidFill>
              <a:latin typeface="Times New Roman" pitchFamily="18" charset="0"/>
              <a:cs typeface="Times New Roman" pitchFamily="18" charset="0"/>
            </a:endParaRPr>
          </a:p>
        </p:txBody>
      </p:sp>
      <p:graphicFrame>
        <p:nvGraphicFramePr>
          <p:cNvPr id="18" name="Diagram 17"/>
          <p:cNvGraphicFramePr/>
          <p:nvPr/>
        </p:nvGraphicFramePr>
        <p:xfrm>
          <a:off x="228600" y="4343400"/>
          <a:ext cx="7315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04</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graphicFrame>
        <p:nvGraphicFramePr>
          <p:cNvPr id="8" name="Diagram 7"/>
          <p:cNvGraphicFramePr/>
          <p:nvPr/>
        </p:nvGraphicFramePr>
        <p:xfrm>
          <a:off x="0" y="2743200"/>
          <a:ext cx="7772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0" y="4191000"/>
            <a:ext cx="7772400" cy="6781800"/>
          </a:xfrm>
          <a:prstGeom prst="roundRect">
            <a:avLst/>
          </a:prstGeom>
          <a:ln>
            <a:solidFill>
              <a:srgbClr val="FF0000"/>
            </a:solidFill>
          </a:ln>
        </p:spPr>
        <p:style>
          <a:lnRef idx="1">
            <a:schemeClr val="dk1"/>
          </a:lnRef>
          <a:fillRef idx="2">
            <a:schemeClr val="dk1"/>
          </a:fillRef>
          <a:effectRef idx="1">
            <a:schemeClr val="dk1"/>
          </a:effectRef>
          <a:fontRef idx="minor">
            <a:schemeClr val="dk1"/>
          </a:fontRef>
        </p:style>
        <p:txBody>
          <a:bodyPr rtlCol="0" anchor="ctr"/>
          <a:lstStyle/>
          <a:p>
            <a:pPr algn="ctr"/>
            <a:r>
              <a:rPr lang="en-IN" sz="2400" b="1" dirty="0" smtClean="0">
                <a:solidFill>
                  <a:srgbClr val="C00000"/>
                </a:solidFill>
                <a:latin typeface="Times New Roman" pitchFamily="18" charset="0"/>
                <a:cs typeface="Times New Roman" pitchFamily="18" charset="0"/>
              </a:rPr>
              <a:t>From Chairman’s Desk</a:t>
            </a:r>
          </a:p>
          <a:p>
            <a:pPr algn="just"/>
            <a:r>
              <a:rPr lang="en-IN" sz="1700" dirty="0" smtClean="0">
                <a:latin typeface="Times New Roman" pitchFamily="18" charset="0"/>
                <a:cs typeface="Times New Roman" pitchFamily="18" charset="0"/>
              </a:rPr>
              <a:t>Learn from your experience, for there is no greater tutor than life itself.     I am happy to pen down a few words as prologue to our Newsletter which is exclusively meant for churning out the latent writing talent which bears immense potentiality of sharpening our students’ skills as part of their overall personality development. I congratulate all the team members and contributors of this Newsletter for bringing out such a beautiful Newsletter.     Walk with those who feed your mind with motivation to further your mission. Wake up hungry for success every day; your drive for success must match the ferocity of a hungry lion attacking his prey every morning.    An educated person without morals is like a room without windows. I think that morals are what ground us as a society, and without morals we would have no light to guide our educated minds. We, at </a:t>
            </a:r>
            <a:r>
              <a:rPr lang="en-IN" sz="1700" dirty="0" err="1" smtClean="0">
                <a:latin typeface="Times New Roman" pitchFamily="18" charset="0"/>
                <a:cs typeface="Times New Roman" pitchFamily="18" charset="0"/>
              </a:rPr>
              <a:t>Sandip</a:t>
            </a:r>
            <a:r>
              <a:rPr lang="en-IN" sz="1700" dirty="0" smtClean="0">
                <a:latin typeface="Times New Roman" pitchFamily="18" charset="0"/>
                <a:cs typeface="Times New Roman" pitchFamily="18" charset="0"/>
              </a:rPr>
              <a:t> Foundation, strive to make our students  reliable technocrats and trustworthy citizens of India. My staunch faith and conviction is that our students would carve a niche in their career and life by going lineage and heritage through this temple of learning.   I would like to take this opportunity to reiterate that there is no substitute to hard work in   any venture. Therefore, it should be our </a:t>
            </a:r>
            <a:r>
              <a:rPr lang="en-IN" sz="1700" dirty="0" err="1" smtClean="0">
                <a:latin typeface="Times New Roman" pitchFamily="18" charset="0"/>
                <a:cs typeface="Times New Roman" pitchFamily="18" charset="0"/>
              </a:rPr>
              <a:t>endeavor</a:t>
            </a:r>
            <a:r>
              <a:rPr lang="en-IN" sz="1700" dirty="0" smtClean="0">
                <a:latin typeface="Times New Roman" pitchFamily="18" charset="0"/>
                <a:cs typeface="Times New Roman" pitchFamily="18" charset="0"/>
              </a:rPr>
              <a:t> to give our best in our areas of responsibilities and aim at achieving excellence for our institution.   I wish all success to this venture.</a:t>
            </a:r>
          </a:p>
          <a:p>
            <a:pPr algn="just"/>
            <a:r>
              <a:rPr lang="en-IN" sz="1700" b="1" dirty="0" smtClean="0">
                <a:solidFill>
                  <a:srgbClr val="7030A0"/>
                </a:solidFill>
                <a:latin typeface="Times New Roman" pitchFamily="18" charset="0"/>
                <a:cs typeface="Times New Roman" pitchFamily="18" charset="0"/>
              </a:rPr>
              <a:t>HON’BLE DR. SANDIP N. JHA </a:t>
            </a:r>
          </a:p>
          <a:p>
            <a:pPr algn="just"/>
            <a:r>
              <a:rPr lang="en-IN" sz="1700" b="1" dirty="0" smtClean="0">
                <a:solidFill>
                  <a:srgbClr val="7030A0"/>
                </a:solidFill>
                <a:latin typeface="Times New Roman" pitchFamily="18" charset="0"/>
                <a:cs typeface="Times New Roman" pitchFamily="18" charset="0"/>
              </a:rPr>
              <a:t>Chairman, </a:t>
            </a:r>
            <a:r>
              <a:rPr lang="en-IN" sz="1700" b="1" dirty="0" err="1" smtClean="0">
                <a:solidFill>
                  <a:srgbClr val="7030A0"/>
                </a:solidFill>
                <a:latin typeface="Times New Roman" pitchFamily="18" charset="0"/>
                <a:cs typeface="Times New Roman" pitchFamily="18" charset="0"/>
              </a:rPr>
              <a:t>Sandip</a:t>
            </a:r>
            <a:r>
              <a:rPr lang="en-IN" sz="1700" b="1" dirty="0" smtClean="0">
                <a:solidFill>
                  <a:srgbClr val="7030A0"/>
                </a:solidFill>
                <a:latin typeface="Times New Roman" pitchFamily="18" charset="0"/>
                <a:cs typeface="Times New Roman" pitchFamily="18" charset="0"/>
              </a:rPr>
              <a:t> Foundation</a:t>
            </a:r>
            <a:endParaRPr lang="en-IN" sz="17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04</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graphicFrame>
        <p:nvGraphicFramePr>
          <p:cNvPr id="8" name="Diagram 7"/>
          <p:cNvGraphicFramePr/>
          <p:nvPr/>
        </p:nvGraphicFramePr>
        <p:xfrm>
          <a:off x="0" y="2743200"/>
          <a:ext cx="77724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0" y="4191000"/>
            <a:ext cx="7772400" cy="6781800"/>
          </a:xfrm>
          <a:prstGeom prst="roundRect">
            <a:avLst/>
          </a:prstGeom>
          <a:solidFill>
            <a:schemeClr val="bg2">
              <a:lumMod val="75000"/>
            </a:schemeClr>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sz="2400" b="1" dirty="0" smtClean="0">
                <a:solidFill>
                  <a:srgbClr val="C00000"/>
                </a:solidFill>
                <a:latin typeface="Times New Roman" pitchFamily="18" charset="0"/>
                <a:cs typeface="Times New Roman" pitchFamily="18" charset="0"/>
              </a:rPr>
              <a:t>From HOD’s Desk</a:t>
            </a:r>
          </a:p>
          <a:p>
            <a:pPr algn="ctr"/>
            <a:endParaRPr lang="en-IN" sz="2400" b="1" dirty="0" smtClean="0">
              <a:solidFill>
                <a:srgbClr val="C00000"/>
              </a:solidFill>
              <a:latin typeface="Times New Roman" pitchFamily="18" charset="0"/>
              <a:cs typeface="Times New Roman" pitchFamily="18" charset="0"/>
            </a:endParaRPr>
          </a:p>
          <a:p>
            <a:pPr algn="just"/>
            <a:r>
              <a:rPr lang="en-IN" sz="1700" dirty="0" smtClean="0">
                <a:solidFill>
                  <a:schemeClr val="tx1"/>
                </a:solidFill>
                <a:latin typeface="Times New Roman" pitchFamily="18" charset="0"/>
                <a:cs typeface="Times New Roman" pitchFamily="18" charset="0"/>
              </a:rPr>
              <a:t>I welcome you all to </a:t>
            </a:r>
            <a:r>
              <a:rPr lang="en-IN" sz="1700" dirty="0" err="1" smtClean="0">
                <a:solidFill>
                  <a:schemeClr val="tx1"/>
                </a:solidFill>
                <a:latin typeface="Times New Roman" pitchFamily="18" charset="0"/>
                <a:cs typeface="Times New Roman" pitchFamily="18" charset="0"/>
              </a:rPr>
              <a:t>Sandip</a:t>
            </a:r>
            <a:r>
              <a:rPr lang="en-IN" sz="1700" dirty="0" smtClean="0">
                <a:solidFill>
                  <a:schemeClr val="tx1"/>
                </a:solidFill>
                <a:latin typeface="Times New Roman" pitchFamily="18" charset="0"/>
                <a:cs typeface="Times New Roman" pitchFamily="18" charset="0"/>
              </a:rPr>
              <a:t> Polytechnic, the institution which has set the benchmark for quality teaching learning process. The institute strives to provide the world class faculties and facilities so that we will see you all blossom into empowered and sensitive human being. Education is the manifestation of love and my most cherished possession. It drives away the ignorance and through illumination it emboldens a man to a righteous thought and action. It energizes a society and enables a man to earn his living with respect and praise. In order to accomplish our vision and mission, we are prepared to take as much effort as possible for the betterment of academic scenario in India. Our institute cares for the individual development of each and every student. We follow the mentor system under which each class is put into multi-prolonged web of a teacher. We accord prime importance to the </a:t>
            </a:r>
            <a:r>
              <a:rPr lang="en-IN" sz="1700" dirty="0" err="1" smtClean="0">
                <a:solidFill>
                  <a:schemeClr val="tx1"/>
                </a:solidFill>
                <a:latin typeface="Times New Roman" pitchFamily="18" charset="0"/>
                <a:cs typeface="Times New Roman" pitchFamily="18" charset="0"/>
              </a:rPr>
              <a:t>behavioral</a:t>
            </a:r>
            <a:r>
              <a:rPr lang="en-IN" sz="1700" dirty="0" smtClean="0">
                <a:solidFill>
                  <a:schemeClr val="tx1"/>
                </a:solidFill>
                <a:latin typeface="Times New Roman" pitchFamily="18" charset="0"/>
                <a:cs typeface="Times New Roman" pitchFamily="18" charset="0"/>
              </a:rPr>
              <a:t> discipline, moral integrity and cognitive developments of our students. Our faculties strive to teach not only academic programs but also life skills needed for students.</a:t>
            </a:r>
          </a:p>
          <a:p>
            <a:pPr algn="just"/>
            <a:r>
              <a:rPr lang="en-IN" sz="1700" dirty="0" smtClean="0">
                <a:solidFill>
                  <a:schemeClr val="tx1"/>
                </a:solidFill>
                <a:latin typeface="Times New Roman" pitchFamily="18" charset="0"/>
                <a:cs typeface="Times New Roman" pitchFamily="18" charset="0"/>
              </a:rPr>
              <a:t>Dr. Prof. VILAS NIKAM, </a:t>
            </a:r>
          </a:p>
          <a:p>
            <a:pPr algn="just"/>
            <a:r>
              <a:rPr lang="en-IN" sz="1700" dirty="0" smtClean="0">
                <a:solidFill>
                  <a:schemeClr val="tx1"/>
                </a:solidFill>
                <a:latin typeface="Times New Roman" pitchFamily="18" charset="0"/>
                <a:cs typeface="Times New Roman" pitchFamily="18" charset="0"/>
              </a:rPr>
              <a:t>Vice Principal  HODCE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04</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bg2">
                <a:lumMod val="10000"/>
              </a:schemeClr>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4191000"/>
            <a:ext cx="5029200" cy="2286000"/>
          </a:xfrm>
          <a:prstGeom prst="round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b="1" dirty="0" smtClean="0">
                <a:solidFill>
                  <a:schemeClr val="tx1"/>
                </a:solidFill>
                <a:latin typeface="Times New Roman" pitchFamily="18" charset="0"/>
                <a:cs typeface="Times New Roman" pitchFamily="18" charset="0"/>
              </a:rPr>
              <a:t>Prof. V. O. </a:t>
            </a:r>
            <a:r>
              <a:rPr lang="en-IN" sz="2400" b="1" dirty="0" err="1" smtClean="0">
                <a:solidFill>
                  <a:schemeClr val="tx1"/>
                </a:solidFill>
                <a:latin typeface="Times New Roman" pitchFamily="18" charset="0"/>
                <a:cs typeface="Times New Roman" pitchFamily="18" charset="0"/>
              </a:rPr>
              <a:t>Patil</a:t>
            </a:r>
            <a:r>
              <a:rPr lang="en-IN" sz="2400" b="1" dirty="0" smtClean="0">
                <a:solidFill>
                  <a:schemeClr val="tx1"/>
                </a:solidFill>
                <a:latin typeface="Times New Roman" pitchFamily="18" charset="0"/>
                <a:cs typeface="Times New Roman" pitchFamily="18" charset="0"/>
              </a:rPr>
              <a:t> </a:t>
            </a:r>
          </a:p>
          <a:p>
            <a:pPr algn="ctr"/>
            <a:r>
              <a:rPr lang="en-IN" sz="2400" b="1" dirty="0" smtClean="0">
                <a:solidFill>
                  <a:schemeClr val="tx1"/>
                </a:solidFill>
                <a:latin typeface="Times New Roman" pitchFamily="18" charset="0"/>
                <a:cs typeface="Times New Roman" pitchFamily="18" charset="0"/>
              </a:rPr>
              <a:t>ME (Structure)</a:t>
            </a:r>
          </a:p>
          <a:p>
            <a:pPr algn="ctr"/>
            <a:r>
              <a:rPr lang="en-IN" sz="2000" dirty="0" smtClean="0">
                <a:ln w="12700">
                  <a:noFill/>
                  <a:prstDash val="solid"/>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vikas.patil@sandippolytechnic.org</a:t>
            </a:r>
          </a:p>
          <a:p>
            <a:pPr algn="ctr"/>
            <a:r>
              <a:rPr lang="en-IN" sz="2400" b="1" dirty="0" smtClean="0">
                <a:solidFill>
                  <a:schemeClr val="tx1"/>
                </a:solidFill>
                <a:latin typeface="Times New Roman" pitchFamily="18" charset="0"/>
                <a:cs typeface="Times New Roman" pitchFamily="18" charset="0"/>
              </a:rPr>
              <a:t>9511940099</a:t>
            </a:r>
            <a:endParaRPr lang="en-IN" sz="24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9" name="Rounded Rectangle 8"/>
          <p:cNvSpPr/>
          <p:nvPr/>
        </p:nvSpPr>
        <p:spPr>
          <a:xfrm>
            <a:off x="5029200" y="4191000"/>
            <a:ext cx="2743200" cy="2209800"/>
          </a:xfrm>
          <a:prstGeom prst="roundRect">
            <a:avLst/>
          </a:prstGeom>
          <a:blipFill>
            <a:blip r:embed="rId3" cstate="print"/>
            <a:stretch>
              <a:fillRect/>
            </a:stretch>
          </a:blip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11" name="Rounded Rectangle 10"/>
          <p:cNvSpPr/>
          <p:nvPr/>
        </p:nvSpPr>
        <p:spPr>
          <a:xfrm>
            <a:off x="0" y="6477000"/>
            <a:ext cx="5029200" cy="2286000"/>
          </a:xfrm>
          <a:prstGeom prst="round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b="1" dirty="0" smtClean="0">
                <a:solidFill>
                  <a:schemeClr val="tx1"/>
                </a:solidFill>
                <a:latin typeface="Times New Roman" pitchFamily="18" charset="0"/>
                <a:cs typeface="Times New Roman" pitchFamily="18" charset="0"/>
              </a:rPr>
              <a:t>Prof. B. G. </a:t>
            </a:r>
            <a:r>
              <a:rPr lang="en-IN" sz="2400" b="1" dirty="0" err="1" smtClean="0">
                <a:solidFill>
                  <a:schemeClr val="tx1"/>
                </a:solidFill>
                <a:latin typeface="Times New Roman" pitchFamily="18" charset="0"/>
                <a:cs typeface="Times New Roman" pitchFamily="18" charset="0"/>
              </a:rPr>
              <a:t>Abhale</a:t>
            </a:r>
            <a:r>
              <a:rPr lang="en-IN" sz="2400" b="1" dirty="0" smtClean="0">
                <a:solidFill>
                  <a:schemeClr val="tx1"/>
                </a:solidFill>
                <a:latin typeface="Times New Roman" pitchFamily="18" charset="0"/>
                <a:cs typeface="Times New Roman" pitchFamily="18" charset="0"/>
              </a:rPr>
              <a:t> </a:t>
            </a:r>
          </a:p>
          <a:p>
            <a:pPr algn="ctr"/>
            <a:r>
              <a:rPr lang="en-IN" sz="2400" b="1" dirty="0" smtClean="0">
                <a:solidFill>
                  <a:schemeClr val="tx1"/>
                </a:solidFill>
                <a:latin typeface="Times New Roman" pitchFamily="18" charset="0"/>
                <a:cs typeface="Times New Roman" pitchFamily="18" charset="0"/>
              </a:rPr>
              <a:t>ME (Environment)</a:t>
            </a:r>
          </a:p>
          <a:p>
            <a:pPr algn="ctr"/>
            <a:r>
              <a:rPr lang="en-IN" sz="2000" dirty="0" smtClean="0">
                <a:solidFill>
                  <a:schemeClr val="tx1"/>
                </a:solidFill>
                <a:latin typeface="Times New Roman" pitchFamily="18" charset="0"/>
                <a:cs typeface="Times New Roman" pitchFamily="18" charset="0"/>
              </a:rPr>
              <a:t>bhanudas.abhale@sandippolytechnic.org</a:t>
            </a:r>
          </a:p>
          <a:p>
            <a:pPr algn="ctr"/>
            <a:r>
              <a:rPr lang="en-IN" sz="2400" b="1" dirty="0" smtClean="0">
                <a:solidFill>
                  <a:schemeClr val="tx1"/>
                </a:solidFill>
                <a:latin typeface="Times New Roman" pitchFamily="18" charset="0"/>
                <a:cs typeface="Times New Roman" pitchFamily="18" charset="0"/>
              </a:rPr>
              <a:t>9423042624</a:t>
            </a:r>
            <a:endParaRPr lang="en-IN" sz="1700" b="1" dirty="0" smtClean="0">
              <a:solidFill>
                <a:schemeClr val="tx1"/>
              </a:solidFill>
              <a:latin typeface="Times New Roman" pitchFamily="18" charset="0"/>
              <a:cs typeface="Times New Roman" pitchFamily="18" charset="0"/>
            </a:endParaRPr>
          </a:p>
          <a:p>
            <a:pPr algn="ctr"/>
            <a:endParaRPr lang="en-IN" sz="1700" b="1" dirty="0" smtClean="0">
              <a:solidFill>
                <a:schemeClr val="tx1"/>
              </a:solidFill>
              <a:latin typeface="Times New Roman" pitchFamily="18" charset="0"/>
              <a:cs typeface="Times New Roman" pitchFamily="18" charset="0"/>
              <a:hlinkClick r:id="rId4"/>
            </a:endParaRPr>
          </a:p>
        </p:txBody>
      </p:sp>
      <p:sp>
        <p:nvSpPr>
          <p:cNvPr id="13" name="Rounded Rectangle 12"/>
          <p:cNvSpPr/>
          <p:nvPr/>
        </p:nvSpPr>
        <p:spPr>
          <a:xfrm>
            <a:off x="5029200" y="6477000"/>
            <a:ext cx="2743200" cy="2286000"/>
          </a:xfrm>
          <a:prstGeom prst="roundRect">
            <a:avLst/>
          </a:prstGeom>
          <a:blipFill>
            <a:blip r:embed="rId5" cstate="print"/>
            <a:stretch>
              <a:fillRect/>
            </a:stretch>
          </a:blip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IN" sz="1700" dirty="0" smtClean="0"/>
          </a:p>
        </p:txBody>
      </p:sp>
      <p:sp>
        <p:nvSpPr>
          <p:cNvPr id="10" name="Rounded Rectangle 9"/>
          <p:cNvSpPr/>
          <p:nvPr/>
        </p:nvSpPr>
        <p:spPr>
          <a:xfrm>
            <a:off x="228600" y="2743200"/>
            <a:ext cx="7315200" cy="12192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lvl="0" algn="ctr"/>
            <a:r>
              <a:rPr lang="en-IN"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Editors Information </a:t>
            </a:r>
            <a:endParaRPr lang="en-IN"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05</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8" name="Rounded Rectangle 7"/>
          <p:cNvSpPr/>
          <p:nvPr/>
        </p:nvSpPr>
        <p:spPr>
          <a:xfrm>
            <a:off x="0" y="2819400"/>
            <a:ext cx="7772400" cy="8382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Students Details FY-SY-TY</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5" name="Rounded Rectangle 14"/>
          <p:cNvSpPr/>
          <p:nvPr/>
        </p:nvSpPr>
        <p:spPr>
          <a:xfrm>
            <a:off x="0" y="4191000"/>
            <a:ext cx="5715000" cy="1371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dirty="0" smtClean="0">
                <a:solidFill>
                  <a:schemeClr val="tx1"/>
                </a:solidFill>
                <a:latin typeface="Times New Roman" pitchFamily="18" charset="0"/>
                <a:cs typeface="Times New Roman" pitchFamily="18" charset="0"/>
              </a:rPr>
              <a:t>NIKHIL DHANJAY PATIL</a:t>
            </a:r>
          </a:p>
        </p:txBody>
      </p:sp>
      <p:sp>
        <p:nvSpPr>
          <p:cNvPr id="16" name="Rounded Rectangle 15"/>
          <p:cNvSpPr/>
          <p:nvPr/>
        </p:nvSpPr>
        <p:spPr>
          <a:xfrm>
            <a:off x="0" y="5638800"/>
            <a:ext cx="5715000" cy="1371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dirty="0" smtClean="0">
                <a:solidFill>
                  <a:schemeClr val="tx1"/>
                </a:solidFill>
                <a:latin typeface="Times New Roman" pitchFamily="18" charset="0"/>
                <a:cs typeface="Times New Roman" pitchFamily="18" charset="0"/>
              </a:rPr>
              <a:t>OMKAR RAJENDRA GAIKWAD</a:t>
            </a:r>
          </a:p>
        </p:txBody>
      </p:sp>
      <p:sp>
        <p:nvSpPr>
          <p:cNvPr id="17" name="Rounded Rectangle 16"/>
          <p:cNvSpPr/>
          <p:nvPr/>
        </p:nvSpPr>
        <p:spPr>
          <a:xfrm>
            <a:off x="5791200" y="4191000"/>
            <a:ext cx="1981200" cy="1371600"/>
          </a:xfrm>
          <a:prstGeom prst="roundRect">
            <a:avLst/>
          </a:prstGeom>
          <a:blipFill>
            <a:blip r:embed="rId3"/>
            <a:stretch>
              <a:fillRect/>
            </a:stretch>
          </a:blip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700" dirty="0" smtClean="0"/>
          </a:p>
        </p:txBody>
      </p:sp>
      <p:sp>
        <p:nvSpPr>
          <p:cNvPr id="18" name="Rounded Rectangle 17"/>
          <p:cNvSpPr/>
          <p:nvPr/>
        </p:nvSpPr>
        <p:spPr>
          <a:xfrm>
            <a:off x="5791200" y="5638800"/>
            <a:ext cx="1981200" cy="1371600"/>
          </a:xfrm>
          <a:prstGeom prst="roundRect">
            <a:avLst/>
          </a:prstGeom>
          <a:blipFill>
            <a:blip r:embed="rId4"/>
            <a:stretch>
              <a:fillRect/>
            </a:stretch>
          </a:blip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7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04</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8" name="Rounded Rectangle 7"/>
          <p:cNvSpPr/>
          <p:nvPr/>
        </p:nvSpPr>
        <p:spPr>
          <a:xfrm>
            <a:off x="0" y="2819400"/>
            <a:ext cx="7772400" cy="8382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Students Details FY-SY-TY</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5" name="Rounded Rectangle 14"/>
          <p:cNvSpPr/>
          <p:nvPr/>
        </p:nvSpPr>
        <p:spPr>
          <a:xfrm>
            <a:off x="0" y="4191000"/>
            <a:ext cx="5715000" cy="1371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dirty="0" smtClean="0">
                <a:solidFill>
                  <a:schemeClr val="tx1"/>
                </a:solidFill>
                <a:latin typeface="Times New Roman" pitchFamily="18" charset="0"/>
                <a:cs typeface="Times New Roman" pitchFamily="18" charset="0"/>
              </a:rPr>
              <a:t>NIKHIL DHANJAY PATIL</a:t>
            </a:r>
          </a:p>
        </p:txBody>
      </p:sp>
      <p:sp>
        <p:nvSpPr>
          <p:cNvPr id="16" name="Rounded Rectangle 15"/>
          <p:cNvSpPr/>
          <p:nvPr/>
        </p:nvSpPr>
        <p:spPr>
          <a:xfrm>
            <a:off x="0" y="5638800"/>
            <a:ext cx="5715000" cy="1371600"/>
          </a:xfrm>
          <a:prstGeom prst="round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2800" dirty="0" smtClean="0">
                <a:solidFill>
                  <a:schemeClr val="tx1"/>
                </a:solidFill>
                <a:latin typeface="Times New Roman" pitchFamily="18" charset="0"/>
                <a:cs typeface="Times New Roman" pitchFamily="18" charset="0"/>
              </a:rPr>
              <a:t>OMKAR RAJENDRA GAIKWAD</a:t>
            </a:r>
          </a:p>
        </p:txBody>
      </p:sp>
      <p:sp>
        <p:nvSpPr>
          <p:cNvPr id="17" name="Rounded Rectangle 16"/>
          <p:cNvSpPr/>
          <p:nvPr/>
        </p:nvSpPr>
        <p:spPr>
          <a:xfrm>
            <a:off x="5791200" y="4191000"/>
            <a:ext cx="1981200" cy="1371600"/>
          </a:xfrm>
          <a:prstGeom prst="roundRect">
            <a:avLst/>
          </a:prstGeom>
          <a:blipFill>
            <a:blip r:embed="rId3"/>
            <a:stretch>
              <a:fillRect/>
            </a:stretch>
          </a:blip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700" dirty="0" smtClean="0"/>
          </a:p>
        </p:txBody>
      </p:sp>
      <p:sp>
        <p:nvSpPr>
          <p:cNvPr id="18" name="Rounded Rectangle 17"/>
          <p:cNvSpPr/>
          <p:nvPr/>
        </p:nvSpPr>
        <p:spPr>
          <a:xfrm>
            <a:off x="5791200" y="5638800"/>
            <a:ext cx="1981200" cy="1371600"/>
          </a:xfrm>
          <a:prstGeom prst="roundRect">
            <a:avLst/>
          </a:prstGeom>
          <a:blipFill>
            <a:blip r:embed="rId4"/>
            <a:stretch>
              <a:fillRect/>
            </a:stretch>
          </a:blip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sz="17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04</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743200"/>
            <a:ext cx="7772400" cy="9144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About Civil engineering department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5" name="Oval 14"/>
          <p:cNvSpPr/>
          <p:nvPr/>
        </p:nvSpPr>
        <p:spPr>
          <a:xfrm>
            <a:off x="0" y="3733800"/>
            <a:ext cx="7772400" cy="464820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b="1" dirty="0" smtClean="0">
                <a:solidFill>
                  <a:schemeClr val="accent5">
                    <a:lumMod val="50000"/>
                  </a:schemeClr>
                </a:solidFill>
                <a:latin typeface="Times New Roman" pitchFamily="18" charset="0"/>
                <a:cs typeface="Times New Roman" pitchFamily="18" charset="0"/>
              </a:rPr>
              <a:t>Civil Engineering</a:t>
            </a:r>
            <a:r>
              <a:rPr lang="en-IN" dirty="0" smtClean="0">
                <a:solidFill>
                  <a:schemeClr val="accent5">
                    <a:lumMod val="50000"/>
                  </a:schemeClr>
                </a:solidFill>
                <a:latin typeface="Times New Roman" pitchFamily="18" charset="0"/>
                <a:cs typeface="Times New Roman" pitchFamily="18" charset="0"/>
              </a:rPr>
              <a:t> is a Professional Engineering discipline that deals with the design, construction and maintenance of the physically and naturally built environment, including works such as bridges, roads, canals, dams and buildings. Civil Engineering is the oldest Engineering Discipline after Military Engineering. It is traditionally broken into different disciplines including Environmental Engineering, Structural Engineering, Transportation Engineering, Water Resource Engineering, Geo-technical Engineering, Material Engineering, Survey Engineering and Construction Engineering. Civil Engineering takes place at all levels in the public sector and private sector.</a:t>
            </a:r>
            <a:endParaRPr lang="en-IN" dirty="0">
              <a:solidFill>
                <a:schemeClr val="accent5">
                  <a:lumMod val="50000"/>
                </a:schemeClr>
              </a:solidFill>
              <a:latin typeface="Times New Roman" pitchFamily="18" charset="0"/>
              <a:cs typeface="Times New Roman" pitchFamily="18" charset="0"/>
            </a:endParaRPr>
          </a:p>
        </p:txBody>
      </p:sp>
      <p:sp>
        <p:nvSpPr>
          <p:cNvPr id="16" name="Rectangle 15"/>
          <p:cNvSpPr/>
          <p:nvPr/>
        </p:nvSpPr>
        <p:spPr>
          <a:xfrm>
            <a:off x="381000" y="8458200"/>
            <a:ext cx="7086600" cy="2286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u="sng" dirty="0" smtClean="0">
                <a:solidFill>
                  <a:srgbClr val="FF0000"/>
                </a:solidFill>
                <a:latin typeface="Times New Roman" pitchFamily="18" charset="0"/>
                <a:cs typeface="Times New Roman" pitchFamily="18" charset="0"/>
              </a:rPr>
              <a:t>Department Information</a:t>
            </a:r>
            <a:r>
              <a:rPr lang="en-IN" sz="2400" b="1" dirty="0" smtClean="0">
                <a:solidFill>
                  <a:srgbClr val="FF0000"/>
                </a:solidFill>
                <a:latin typeface="Times New Roman" pitchFamily="18" charset="0"/>
                <a:cs typeface="Times New Roman" pitchFamily="18" charset="0"/>
              </a:rPr>
              <a:t> </a:t>
            </a:r>
          </a:p>
          <a:p>
            <a:pPr algn="ctr"/>
            <a:r>
              <a:rPr lang="en-IN" sz="2400" b="1" dirty="0" smtClean="0">
                <a:solidFill>
                  <a:schemeClr val="tx1"/>
                </a:solidFill>
                <a:latin typeface="Times New Roman" pitchFamily="18" charset="0"/>
                <a:cs typeface="Times New Roman" pitchFamily="18" charset="0"/>
              </a:rPr>
              <a:t>Programme:- Civil Engineering </a:t>
            </a:r>
          </a:p>
          <a:p>
            <a:pPr algn="ctr"/>
            <a:r>
              <a:rPr lang="en-IN" sz="2400" b="1" dirty="0" smtClean="0">
                <a:solidFill>
                  <a:schemeClr val="tx1"/>
                </a:solidFill>
                <a:latin typeface="Times New Roman" pitchFamily="18" charset="0"/>
                <a:cs typeface="Times New Roman" pitchFamily="18" charset="0"/>
              </a:rPr>
              <a:t>Year of Establishment:- 2009 </a:t>
            </a:r>
          </a:p>
          <a:p>
            <a:pPr algn="ctr"/>
            <a:r>
              <a:rPr lang="en-IN" sz="2400" b="1" dirty="0" smtClean="0">
                <a:solidFill>
                  <a:schemeClr val="tx1"/>
                </a:solidFill>
                <a:latin typeface="Times New Roman" pitchFamily="18" charset="0"/>
                <a:cs typeface="Times New Roman" pitchFamily="18" charset="0"/>
              </a:rPr>
              <a:t>Intake Capacity:- 120 </a:t>
            </a:r>
          </a:p>
          <a:p>
            <a:pPr algn="ctr"/>
            <a:r>
              <a:rPr lang="en-IN" sz="2400" b="1" dirty="0" smtClean="0">
                <a:solidFill>
                  <a:schemeClr val="tx1"/>
                </a:solidFill>
                <a:latin typeface="Times New Roman" pitchFamily="18" charset="0"/>
                <a:cs typeface="Times New Roman" pitchFamily="18" charset="0"/>
              </a:rPr>
              <a:t>General Choice Code:- 525819110 </a:t>
            </a:r>
          </a:p>
          <a:p>
            <a:pPr algn="ctr"/>
            <a:r>
              <a:rPr lang="en-IN" sz="2400" b="1" dirty="0" smtClean="0">
                <a:solidFill>
                  <a:schemeClr val="tx1"/>
                </a:solidFill>
                <a:latin typeface="Times New Roman" pitchFamily="18" charset="0"/>
                <a:cs typeface="Times New Roman" pitchFamily="18" charset="0"/>
              </a:rPr>
              <a:t>TFWS Choice Code:- 525819111T</a:t>
            </a:r>
            <a:endParaRPr lang="en-IN"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7772400" cy="42203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776" tIns="47888" rIns="95776" bIns="47888" rtlCol="0" anchor="ctr"/>
          <a:lstStyle/>
          <a:p>
            <a:r>
              <a:rPr lang="en-IN" b="1" dirty="0" smtClean="0">
                <a:solidFill>
                  <a:srgbClr val="FF0000"/>
                </a:solidFill>
                <a:latin typeface="Times New Roman" pitchFamily="18" charset="0"/>
                <a:cs typeface="Times New Roman" pitchFamily="18" charset="0"/>
              </a:rPr>
              <a:t>Volume 01                                                                                                     Issue 04</a:t>
            </a:r>
            <a:endParaRPr lang="en-IN" b="1" dirty="0">
              <a:solidFill>
                <a:srgbClr val="FF0000"/>
              </a:solidFill>
              <a:latin typeface="Times New Roman" pitchFamily="18" charset="0"/>
              <a:cs typeface="Times New Roman" pitchFamily="18" charset="0"/>
            </a:endParaRPr>
          </a:p>
        </p:txBody>
      </p:sp>
      <p:sp>
        <p:nvSpPr>
          <p:cNvPr id="5" name="Rectangle 4"/>
          <p:cNvSpPr/>
          <p:nvPr/>
        </p:nvSpPr>
        <p:spPr>
          <a:xfrm>
            <a:off x="0" y="609600"/>
            <a:ext cx="7772400" cy="20574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t"/>
          <a:lstStyle/>
          <a:p>
            <a:pPr algn="ctr"/>
            <a:r>
              <a:rPr lang="en-IN" sz="1600" b="1" dirty="0" smtClean="0">
                <a:solidFill>
                  <a:schemeClr val="accent6">
                    <a:lumMod val="50000"/>
                  </a:schemeClr>
                </a:solidFill>
                <a:latin typeface="Times New Roman" pitchFamily="18" charset="0"/>
                <a:cs typeface="Times New Roman" pitchFamily="18" charset="0"/>
              </a:rPr>
              <a:t>Vision and Mission of the Department</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VISION:</a:t>
            </a:r>
            <a:endParaRPr lang="en-IN" sz="1600" dirty="0" smtClean="0">
              <a:solidFill>
                <a:srgbClr val="FF0000"/>
              </a:solidFill>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To produce professional skilled civil engineers to face the challenges in the engineering field and pursue higher education.</a:t>
            </a:r>
            <a:endParaRPr lang="en-IN" sz="1600" b="1" dirty="0" smtClean="0">
              <a:latin typeface="Times New Roman" pitchFamily="18" charset="0"/>
              <a:cs typeface="Times New Roman" pitchFamily="18" charset="0"/>
            </a:endParaRPr>
          </a:p>
          <a:p>
            <a:pPr algn="ctr"/>
            <a:r>
              <a:rPr lang="en-IN" sz="1600" b="1" dirty="0" smtClean="0">
                <a:solidFill>
                  <a:srgbClr val="FF0000"/>
                </a:solidFill>
                <a:latin typeface="Times New Roman" pitchFamily="18" charset="0"/>
                <a:cs typeface="Times New Roman" pitchFamily="18" charset="0"/>
              </a:rPr>
              <a:t>MISSION:</a:t>
            </a:r>
            <a:endParaRPr lang="en-IN" sz="1600" dirty="0" smtClean="0">
              <a:solidFill>
                <a:srgbClr val="FF0000"/>
              </a:solidFill>
              <a:latin typeface="Times New Roman" pitchFamily="18" charset="0"/>
              <a:cs typeface="Times New Roman" pitchFamily="18" charset="0"/>
            </a:endParaRPr>
          </a:p>
          <a:p>
            <a:pPr algn="just"/>
            <a:r>
              <a:rPr lang="en-IN" sz="1600" b="1" dirty="0" smtClean="0">
                <a:latin typeface="Times New Roman" pitchFamily="18" charset="0"/>
                <a:cs typeface="Times New Roman" pitchFamily="18" charset="0"/>
              </a:rPr>
              <a:t>M1:</a:t>
            </a:r>
            <a:r>
              <a:rPr lang="en-IN" sz="1600" dirty="0" smtClean="0">
                <a:latin typeface="Times New Roman" pitchFamily="18" charset="0"/>
                <a:cs typeface="Times New Roman" pitchFamily="18" charset="0"/>
              </a:rPr>
              <a:t>To provide quality infrastructure in the support of a conducive learning environment.</a:t>
            </a:r>
          </a:p>
          <a:p>
            <a:pPr algn="just"/>
            <a:r>
              <a:rPr lang="en-IN" sz="1600" b="1" dirty="0" smtClean="0">
                <a:latin typeface="Times New Roman" pitchFamily="18" charset="0"/>
                <a:cs typeface="Times New Roman" pitchFamily="18" charset="0"/>
              </a:rPr>
              <a:t>M2:</a:t>
            </a:r>
            <a:r>
              <a:rPr lang="en-IN" sz="1600" dirty="0" smtClean="0">
                <a:latin typeface="Times New Roman" pitchFamily="18" charset="0"/>
                <a:cs typeface="Times New Roman" pitchFamily="18" charset="0"/>
              </a:rPr>
              <a:t>To inculcate the practices towards employability, entrepreneurship and higher education.</a:t>
            </a:r>
          </a:p>
          <a:p>
            <a:pPr algn="just"/>
            <a:r>
              <a:rPr lang="en-IN" sz="1600" b="1" dirty="0" smtClean="0">
                <a:latin typeface="Times New Roman" pitchFamily="18" charset="0"/>
                <a:cs typeface="Times New Roman" pitchFamily="18" charset="0"/>
              </a:rPr>
              <a:t>M3:</a:t>
            </a:r>
            <a:r>
              <a:rPr lang="en-IN" sz="1600" dirty="0" smtClean="0">
                <a:latin typeface="Times New Roman" pitchFamily="18" charset="0"/>
                <a:cs typeface="Times New Roman" pitchFamily="18" charset="0"/>
              </a:rPr>
              <a:t>To develop a positive attitude, professional and social skills</a:t>
            </a:r>
          </a:p>
        </p:txBody>
      </p:sp>
      <p:sp>
        <p:nvSpPr>
          <p:cNvPr id="12" name="Rounded Rectangle 11"/>
          <p:cNvSpPr/>
          <p:nvPr/>
        </p:nvSpPr>
        <p:spPr>
          <a:xfrm>
            <a:off x="0" y="2819400"/>
            <a:ext cx="7772400" cy="762000"/>
          </a:xfrm>
          <a:prstGeom prst="round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IN"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Civil engineering LAB Details </a:t>
            </a:r>
            <a:endParaRPr lang="en-IN" sz="17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152399" y="3886201"/>
          <a:ext cx="7391401" cy="5946132"/>
        </p:xfrm>
        <a:graphic>
          <a:graphicData uri="http://schemas.openxmlformats.org/drawingml/2006/table">
            <a:tbl>
              <a:tblPr firstRow="1" bandRow="1">
                <a:tableStyleId>{7DF18680-E054-41AD-8BC1-D1AEF772440D}</a:tableStyleId>
              </a:tblPr>
              <a:tblGrid>
                <a:gridCol w="609601"/>
                <a:gridCol w="3733800"/>
                <a:gridCol w="1752600"/>
                <a:gridCol w="1295400"/>
              </a:tblGrid>
              <a:tr h="876268">
                <a:tc>
                  <a:txBody>
                    <a:bodyPr/>
                    <a:lstStyle/>
                    <a:p>
                      <a:pPr algn="ctr"/>
                      <a:r>
                        <a:rPr lang="en-IN" sz="2000" b="1" dirty="0" smtClean="0">
                          <a:solidFill>
                            <a:schemeClr val="tx1"/>
                          </a:solidFill>
                          <a:latin typeface="Times New Roman" pitchFamily="18" charset="0"/>
                          <a:cs typeface="Times New Roman" pitchFamily="18" charset="0"/>
                        </a:rPr>
                        <a:t>Sr. No.</a:t>
                      </a:r>
                      <a:endParaRPr lang="en-IN"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IN" sz="2000" b="1" dirty="0" smtClean="0">
                          <a:solidFill>
                            <a:schemeClr val="tx1"/>
                          </a:solidFill>
                          <a:latin typeface="Times New Roman" pitchFamily="18" charset="0"/>
                          <a:cs typeface="Times New Roman" pitchFamily="18" charset="0"/>
                        </a:rPr>
                        <a:t>Name of Lab</a:t>
                      </a:r>
                      <a:endParaRPr lang="en-IN"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IN" sz="2000" b="1" dirty="0" smtClean="0">
                          <a:solidFill>
                            <a:schemeClr val="tx1"/>
                          </a:solidFill>
                          <a:latin typeface="Times New Roman" pitchFamily="18" charset="0"/>
                          <a:cs typeface="Times New Roman" pitchFamily="18" charset="0"/>
                        </a:rPr>
                        <a:t>Location </a:t>
                      </a:r>
                      <a:endParaRPr lang="en-IN"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IN" sz="2000" b="1" dirty="0" smtClean="0">
                          <a:solidFill>
                            <a:schemeClr val="tx1"/>
                          </a:solidFill>
                          <a:latin typeface="Times New Roman" pitchFamily="18" charset="0"/>
                          <a:cs typeface="Times New Roman" pitchFamily="18" charset="0"/>
                        </a:rPr>
                        <a:t>Cost of Lab</a:t>
                      </a:r>
                      <a:endParaRPr lang="en-IN"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500726">
                <a:tc>
                  <a:txBody>
                    <a:bodyPr/>
                    <a:lstStyle/>
                    <a:p>
                      <a:pPr algn="ctr"/>
                      <a:r>
                        <a:rPr lang="en-IN" dirty="0" smtClean="0">
                          <a:latin typeface="Times New Roman" pitchFamily="18" charset="0"/>
                          <a:cs typeface="Times New Roman" pitchFamily="18" charset="0"/>
                        </a:rPr>
                        <a:t>1</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Mechanics of Structure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1082264</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07682">
                <a:tc>
                  <a:txBody>
                    <a:bodyPr/>
                    <a:lstStyle/>
                    <a:p>
                      <a:pPr algn="ctr"/>
                      <a:r>
                        <a:rPr lang="en-IN" dirty="0" smtClean="0">
                          <a:latin typeface="Times New Roman" pitchFamily="18" charset="0"/>
                          <a:cs typeface="Times New Roman" pitchFamily="18" charset="0"/>
                        </a:rPr>
                        <a:t>2</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Hydraulics  Lab (Fluid Mechanics)</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256497</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07682">
                <a:tc>
                  <a:txBody>
                    <a:bodyPr/>
                    <a:lstStyle/>
                    <a:p>
                      <a:pPr algn="ctr"/>
                      <a:r>
                        <a:rPr lang="en-IN" dirty="0" smtClean="0">
                          <a:latin typeface="Times New Roman" pitchFamily="18" charset="0"/>
                          <a:cs typeface="Times New Roman" pitchFamily="18" charset="0"/>
                        </a:rPr>
                        <a:t>3</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Geotechnical Engineering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632350</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07682">
                <a:tc>
                  <a:txBody>
                    <a:bodyPr/>
                    <a:lstStyle/>
                    <a:p>
                      <a:pPr algn="ctr"/>
                      <a:r>
                        <a:rPr lang="en-IN" dirty="0" smtClean="0">
                          <a:latin typeface="Times New Roman" pitchFamily="18" charset="0"/>
                          <a:cs typeface="Times New Roman" pitchFamily="18" charset="0"/>
                        </a:rPr>
                        <a:t>4</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Concrete Technology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845622</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07682">
                <a:tc>
                  <a:txBody>
                    <a:bodyPr/>
                    <a:lstStyle/>
                    <a:p>
                      <a:pPr algn="ctr"/>
                      <a:r>
                        <a:rPr lang="en-IN" dirty="0" smtClean="0">
                          <a:latin typeface="Times New Roman" pitchFamily="18" charset="0"/>
                          <a:cs typeface="Times New Roman" pitchFamily="18" charset="0"/>
                        </a:rPr>
                        <a:t>5</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Surveying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Ground Floor</a:t>
                      </a:r>
                      <a:r>
                        <a:rPr lang="en-IN" baseline="0"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1201804</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07682">
                <a:tc>
                  <a:txBody>
                    <a:bodyPr/>
                    <a:lstStyle/>
                    <a:p>
                      <a:pPr algn="ctr"/>
                      <a:r>
                        <a:rPr lang="en-IN" dirty="0" smtClean="0">
                          <a:latin typeface="Times New Roman" pitchFamily="18" charset="0"/>
                          <a:cs typeface="Times New Roman" pitchFamily="18" charset="0"/>
                        </a:rPr>
                        <a:t>6</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Public</a:t>
                      </a:r>
                      <a:r>
                        <a:rPr lang="en-IN" baseline="0" dirty="0" smtClean="0">
                          <a:latin typeface="Times New Roman" pitchFamily="18" charset="0"/>
                          <a:cs typeface="Times New Roman" pitchFamily="18" charset="0"/>
                        </a:rPr>
                        <a:t> Health Engineering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First Floor</a:t>
                      </a:r>
                      <a:r>
                        <a:rPr lang="en-IN" baseline="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199615</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07682">
                <a:tc>
                  <a:txBody>
                    <a:bodyPr/>
                    <a:lstStyle/>
                    <a:p>
                      <a:pPr algn="ctr"/>
                      <a:r>
                        <a:rPr lang="en-IN" dirty="0" smtClean="0">
                          <a:latin typeface="Times New Roman" pitchFamily="18" charset="0"/>
                          <a:cs typeface="Times New Roman" pitchFamily="18" charset="0"/>
                        </a:rPr>
                        <a:t>7</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Model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First Floor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183141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07682">
                <a:tc>
                  <a:txBody>
                    <a:bodyPr/>
                    <a:lstStyle/>
                    <a:p>
                      <a:pPr algn="ctr"/>
                      <a:r>
                        <a:rPr lang="en-IN" dirty="0" smtClean="0">
                          <a:latin typeface="Times New Roman" pitchFamily="18" charset="0"/>
                          <a:cs typeface="Times New Roman" pitchFamily="18" charset="0"/>
                        </a:rPr>
                        <a:t>8</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Engineering Mechanics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First Floor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314878</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07682">
                <a:tc>
                  <a:txBody>
                    <a:bodyPr/>
                    <a:lstStyle/>
                    <a:p>
                      <a:pPr algn="ctr"/>
                      <a:r>
                        <a:rPr lang="en-IN" dirty="0" smtClean="0">
                          <a:latin typeface="Times New Roman" pitchFamily="18" charset="0"/>
                          <a:cs typeface="Times New Roman" pitchFamily="18" charset="0"/>
                        </a:rPr>
                        <a:t>9</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Highway Engineering</a:t>
                      </a:r>
                      <a:r>
                        <a:rPr lang="en-IN" baseline="0" dirty="0" smtClean="0">
                          <a:latin typeface="Times New Roman" pitchFamily="18" charset="0"/>
                          <a:cs typeface="Times New Roman" pitchFamily="18" charset="0"/>
                        </a:rPr>
                        <a:t> Lab</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First Floor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108821</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07682">
                <a:tc>
                  <a:txBody>
                    <a:bodyPr/>
                    <a:lstStyle/>
                    <a:p>
                      <a:pPr algn="ctr"/>
                      <a:r>
                        <a:rPr lang="en-IN" dirty="0" smtClean="0">
                          <a:latin typeface="Times New Roman" pitchFamily="18" charset="0"/>
                          <a:cs typeface="Times New Roman" pitchFamily="18" charset="0"/>
                        </a:rPr>
                        <a:t>10</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CAD Lab</a:t>
                      </a:r>
                      <a:r>
                        <a:rPr lang="en-IN" baseline="0"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latin typeface="Times New Roman" pitchFamily="18" charset="0"/>
                          <a:cs typeface="Times New Roman" pitchFamily="18" charset="0"/>
                        </a:rPr>
                        <a:t>First Floor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IN"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2096</TotalTime>
  <Words>2821</Words>
  <Application>Microsoft Office PowerPoint</Application>
  <PresentationFormat>Custom</PresentationFormat>
  <Paragraphs>417</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Vardhaman</dc:creator>
  <cp:lastModifiedBy>Vardhaman</cp:lastModifiedBy>
  <cp:revision>295</cp:revision>
  <dcterms:created xsi:type="dcterms:W3CDTF">2006-08-16T00:00:00Z</dcterms:created>
  <dcterms:modified xsi:type="dcterms:W3CDTF">2024-07-25T12:38:08Z</dcterms:modified>
</cp:coreProperties>
</file>