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56" r:id="rId2"/>
    <p:sldId id="257" r:id="rId3"/>
    <p:sldId id="259" r:id="rId4"/>
    <p:sldId id="258" r:id="rId5"/>
    <p:sldId id="260" r:id="rId6"/>
    <p:sldId id="274" r:id="rId7"/>
    <p:sldId id="261" r:id="rId8"/>
    <p:sldId id="262" r:id="rId9"/>
    <p:sldId id="272" r:id="rId10"/>
    <p:sldId id="271" r:id="rId11"/>
    <p:sldId id="273" r:id="rId12"/>
    <p:sldId id="263" r:id="rId13"/>
    <p:sldId id="264" r:id="rId14"/>
    <p:sldId id="270" r:id="rId15"/>
    <p:sldId id="275" r:id="rId16"/>
  </p:sldIdLst>
  <p:sldSz cx="7772400" cy="10972800"/>
  <p:notesSz cx="6858000" cy="9144000"/>
  <p:defaultTextStyle>
    <a:defPPr>
      <a:defRPr lang="en-US"/>
    </a:defPPr>
    <a:lvl1pPr marL="0" algn="l" defTabSz="957765" rtl="0" eaLnBrk="1" latinLnBrk="0" hangingPunct="1">
      <a:defRPr sz="1800" kern="1200">
        <a:solidFill>
          <a:schemeClr val="tx1"/>
        </a:solidFill>
        <a:latin typeface="+mn-lt"/>
        <a:ea typeface="+mn-ea"/>
        <a:cs typeface="+mn-cs"/>
      </a:defRPr>
    </a:lvl1pPr>
    <a:lvl2pPr marL="478882" algn="l" defTabSz="957765" rtl="0" eaLnBrk="1" latinLnBrk="0" hangingPunct="1">
      <a:defRPr sz="1800" kern="1200">
        <a:solidFill>
          <a:schemeClr val="tx1"/>
        </a:solidFill>
        <a:latin typeface="+mn-lt"/>
        <a:ea typeface="+mn-ea"/>
        <a:cs typeface="+mn-cs"/>
      </a:defRPr>
    </a:lvl2pPr>
    <a:lvl3pPr marL="957765" algn="l" defTabSz="957765" rtl="0" eaLnBrk="1" latinLnBrk="0" hangingPunct="1">
      <a:defRPr sz="1800" kern="1200">
        <a:solidFill>
          <a:schemeClr val="tx1"/>
        </a:solidFill>
        <a:latin typeface="+mn-lt"/>
        <a:ea typeface="+mn-ea"/>
        <a:cs typeface="+mn-cs"/>
      </a:defRPr>
    </a:lvl3pPr>
    <a:lvl4pPr marL="1436649" algn="l" defTabSz="957765" rtl="0" eaLnBrk="1" latinLnBrk="0" hangingPunct="1">
      <a:defRPr sz="1800" kern="1200">
        <a:solidFill>
          <a:schemeClr val="tx1"/>
        </a:solidFill>
        <a:latin typeface="+mn-lt"/>
        <a:ea typeface="+mn-ea"/>
        <a:cs typeface="+mn-cs"/>
      </a:defRPr>
    </a:lvl4pPr>
    <a:lvl5pPr marL="1915532" algn="l" defTabSz="957765" rtl="0" eaLnBrk="1" latinLnBrk="0" hangingPunct="1">
      <a:defRPr sz="1800" kern="1200">
        <a:solidFill>
          <a:schemeClr val="tx1"/>
        </a:solidFill>
        <a:latin typeface="+mn-lt"/>
        <a:ea typeface="+mn-ea"/>
        <a:cs typeface="+mn-cs"/>
      </a:defRPr>
    </a:lvl5pPr>
    <a:lvl6pPr marL="2394414" algn="l" defTabSz="957765" rtl="0" eaLnBrk="1" latinLnBrk="0" hangingPunct="1">
      <a:defRPr sz="1800" kern="1200">
        <a:solidFill>
          <a:schemeClr val="tx1"/>
        </a:solidFill>
        <a:latin typeface="+mn-lt"/>
        <a:ea typeface="+mn-ea"/>
        <a:cs typeface="+mn-cs"/>
      </a:defRPr>
    </a:lvl6pPr>
    <a:lvl7pPr marL="2873296" algn="l" defTabSz="957765" rtl="0" eaLnBrk="1" latinLnBrk="0" hangingPunct="1">
      <a:defRPr sz="1800" kern="1200">
        <a:solidFill>
          <a:schemeClr val="tx1"/>
        </a:solidFill>
        <a:latin typeface="+mn-lt"/>
        <a:ea typeface="+mn-ea"/>
        <a:cs typeface="+mn-cs"/>
      </a:defRPr>
    </a:lvl7pPr>
    <a:lvl8pPr marL="3352181" algn="l" defTabSz="957765" rtl="0" eaLnBrk="1" latinLnBrk="0" hangingPunct="1">
      <a:defRPr sz="1800" kern="1200">
        <a:solidFill>
          <a:schemeClr val="tx1"/>
        </a:solidFill>
        <a:latin typeface="+mn-lt"/>
        <a:ea typeface="+mn-ea"/>
        <a:cs typeface="+mn-cs"/>
      </a:defRPr>
    </a:lvl8pPr>
    <a:lvl9pPr marL="3831063" algn="l" defTabSz="957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43" d="100"/>
          <a:sy n="43" d="100"/>
        </p:scale>
        <p:origin x="-2352" y="-108"/>
      </p:cViewPr>
      <p:guideLst>
        <p:guide orient="horz" pos="3456"/>
        <p:guide pos="24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D1D15-0893-425B-AA4A-ECED2241B8DF}" type="doc">
      <dgm:prSet loTypeId="urn:microsoft.com/office/officeart/2005/8/layout/vList3" loCatId="list" qsTypeId="urn:microsoft.com/office/officeart/2005/8/quickstyle/simple4" qsCatId="simple" csTypeId="urn:microsoft.com/office/officeart/2005/8/colors/accent1_2" csCatId="accent1" phldr="1"/>
      <dgm:spPr/>
    </dgm:pt>
    <dgm:pt modelId="{2D63A8E9-3CD6-455B-BF85-C33D6AB4FAAA}">
      <dgm:prSet phldrT="[Text]" custT="1">
        <dgm:style>
          <a:lnRef idx="1">
            <a:schemeClr val="accent3"/>
          </a:lnRef>
          <a:fillRef idx="3">
            <a:schemeClr val="accent3"/>
          </a:fillRef>
          <a:effectRef idx="2">
            <a:schemeClr val="accent3"/>
          </a:effectRef>
          <a:fontRef idx="minor">
            <a:schemeClr val="lt1"/>
          </a:fontRef>
        </dgm:style>
      </dgm:prSet>
      <dgm:spPr>
        <a:solidFill>
          <a:schemeClr val="tx2">
            <a:lumMod val="60000"/>
            <a:lumOff val="40000"/>
          </a:schemeClr>
        </a:solidFill>
        <a:ln>
          <a:solidFill>
            <a:schemeClr val="tx1"/>
          </a:solidFill>
        </a:ln>
      </dgm:spPr>
      <dgm:t>
        <a:bodyPr/>
        <a:lstStyle/>
        <a:p>
          <a:pPr algn="ctr"/>
          <a:r>
            <a:rPr lang="en-IN" sz="2800" b="1" dirty="0" smtClean="0">
              <a:solidFill>
                <a:srgbClr val="FFFF00"/>
              </a:solidFill>
              <a:latin typeface="Times New Roman" pitchFamily="18" charset="0"/>
              <a:cs typeface="Times New Roman" pitchFamily="18" charset="0"/>
            </a:rPr>
            <a:t>SANDIP POLYTECHNIC</a:t>
          </a:r>
          <a:endParaRPr lang="en-IN" sz="2800" b="1" dirty="0">
            <a:solidFill>
              <a:srgbClr val="FFFF00"/>
            </a:solidFill>
            <a:latin typeface="Times New Roman" pitchFamily="18" charset="0"/>
            <a:cs typeface="Times New Roman" pitchFamily="18" charset="0"/>
          </a:endParaRPr>
        </a:p>
      </dgm:t>
    </dgm:pt>
    <dgm:pt modelId="{8FEA41E5-9452-4765-818A-DE1D0DC0153F}" type="parTrans" cxnId="{730248C5-2C10-45E9-99F9-AB228962BE15}">
      <dgm:prSet/>
      <dgm:spPr/>
      <dgm:t>
        <a:bodyPr/>
        <a:lstStyle/>
        <a:p>
          <a:endParaRPr lang="en-IN"/>
        </a:p>
      </dgm:t>
    </dgm:pt>
    <dgm:pt modelId="{F387620E-BC11-48D6-B64A-7E70C8E4AEBA}" type="sibTrans" cxnId="{730248C5-2C10-45E9-99F9-AB228962BE15}">
      <dgm:prSet/>
      <dgm:spPr/>
      <dgm:t>
        <a:bodyPr/>
        <a:lstStyle/>
        <a:p>
          <a:endParaRPr lang="en-IN"/>
        </a:p>
      </dgm:t>
    </dgm:pt>
    <dgm:pt modelId="{E6C6C47C-5370-4747-9AAB-A8CC6135FDC8}" type="pres">
      <dgm:prSet presAssocID="{B51D1D15-0893-425B-AA4A-ECED2241B8DF}" presName="linearFlow" presStyleCnt="0">
        <dgm:presLayoutVars>
          <dgm:dir/>
          <dgm:resizeHandles val="exact"/>
        </dgm:presLayoutVars>
      </dgm:prSet>
      <dgm:spPr/>
    </dgm:pt>
    <dgm:pt modelId="{39EF4E70-C30E-4C18-A427-FA8D14A4D1C4}" type="pres">
      <dgm:prSet presAssocID="{2D63A8E9-3CD6-455B-BF85-C33D6AB4FAAA}" presName="composite" presStyleCnt="0"/>
      <dgm:spPr/>
    </dgm:pt>
    <dgm:pt modelId="{7145AC7A-AB7F-4464-888D-B6DE04F4DCF2}" type="pres">
      <dgm:prSet presAssocID="{2D63A8E9-3CD6-455B-BF85-C33D6AB4FAAA}" presName="imgShp" presStyleLbl="fgImgPlace1" presStyleIdx="0" presStyleCnt="1" custLinFactNeighborX="-8305" custLinFactNeighborY="-1345"/>
      <dgm:spPr>
        <a:prstGeom prst="rect">
          <a:avLst/>
        </a:prstGeom>
        <a:blipFill rotWithShape="0">
          <a:blip xmlns:r="http://schemas.openxmlformats.org/officeDocument/2006/relationships" r:embed="rId1"/>
          <a:stretch>
            <a:fillRect/>
          </a:stretch>
        </a:blipFill>
      </dgm:spPr>
      <dgm:t>
        <a:bodyPr/>
        <a:lstStyle/>
        <a:p>
          <a:endParaRPr lang="en-IN"/>
        </a:p>
      </dgm:t>
    </dgm:pt>
    <dgm:pt modelId="{CD68AE3D-7320-4FB4-8D11-A328FCB6EB3B}" type="pres">
      <dgm:prSet presAssocID="{2D63A8E9-3CD6-455B-BF85-C33D6AB4FAAA}" presName="txShp" presStyleLbl="node1" presStyleIdx="0" presStyleCnt="1" custScaleX="133706" custLinFactNeighborX="3656" custLinFactNeighborY="-34660">
        <dgm:presLayoutVars>
          <dgm:bulletEnabled val="1"/>
        </dgm:presLayoutVars>
      </dgm:prSet>
      <dgm:spPr/>
      <dgm:t>
        <a:bodyPr/>
        <a:lstStyle/>
        <a:p>
          <a:endParaRPr lang="en-IN"/>
        </a:p>
      </dgm:t>
    </dgm:pt>
  </dgm:ptLst>
  <dgm:cxnLst>
    <dgm:cxn modelId="{20060DD4-E2DF-4CF6-ABA4-A0A555FB057E}" type="presOf" srcId="{2D63A8E9-3CD6-455B-BF85-C33D6AB4FAAA}" destId="{CD68AE3D-7320-4FB4-8D11-A328FCB6EB3B}" srcOrd="0" destOrd="0" presId="urn:microsoft.com/office/officeart/2005/8/layout/vList3"/>
    <dgm:cxn modelId="{5C13A094-F8B8-4641-AB68-23A4DE321D5E}" type="presOf" srcId="{B51D1D15-0893-425B-AA4A-ECED2241B8DF}" destId="{E6C6C47C-5370-4747-9AAB-A8CC6135FDC8}" srcOrd="0" destOrd="0" presId="urn:microsoft.com/office/officeart/2005/8/layout/vList3"/>
    <dgm:cxn modelId="{730248C5-2C10-45E9-99F9-AB228962BE15}" srcId="{B51D1D15-0893-425B-AA4A-ECED2241B8DF}" destId="{2D63A8E9-3CD6-455B-BF85-C33D6AB4FAAA}" srcOrd="0" destOrd="0" parTransId="{8FEA41E5-9452-4765-818A-DE1D0DC0153F}" sibTransId="{F387620E-BC11-48D6-B64A-7E70C8E4AEBA}"/>
    <dgm:cxn modelId="{36064CC2-7E21-4ACA-B6C2-AD3D30A4067C}" type="presParOf" srcId="{E6C6C47C-5370-4747-9AAB-A8CC6135FDC8}" destId="{39EF4E70-C30E-4C18-A427-FA8D14A4D1C4}" srcOrd="0" destOrd="0" presId="urn:microsoft.com/office/officeart/2005/8/layout/vList3"/>
    <dgm:cxn modelId="{B53D0F7E-F4E2-4697-B877-E537F7658B27}" type="presParOf" srcId="{39EF4E70-C30E-4C18-A427-FA8D14A4D1C4}" destId="{7145AC7A-AB7F-4464-888D-B6DE04F4DCF2}" srcOrd="0" destOrd="0" presId="urn:microsoft.com/office/officeart/2005/8/layout/vList3"/>
    <dgm:cxn modelId="{71EC2923-360B-423A-941E-D09F1CB11E24}" type="presParOf" srcId="{39EF4E70-C30E-4C18-A427-FA8D14A4D1C4}" destId="{CD68AE3D-7320-4FB4-8D11-A328FCB6EB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1805DEB-F4E2-4952-BDFD-C249FD7E6EFB}" type="doc">
      <dgm:prSet loTypeId="urn:microsoft.com/office/officeart/2005/8/layout/lProcess2" loCatId="list" qsTypeId="urn:microsoft.com/office/officeart/2005/8/quickstyle/simple1" qsCatId="simple" csTypeId="urn:microsoft.com/office/officeart/2005/8/colors/accent2_5" csCatId="accent2" phldr="1"/>
      <dgm:spPr/>
    </dgm:pt>
    <dgm:pt modelId="{13195B0A-1D33-4EEA-BBFC-2F5BD0597C77}">
      <dgm:prSet phldrT="[Text]" custT="1"/>
      <dgm:spPr>
        <a:solidFill>
          <a:schemeClr val="accent3">
            <a:lumMod val="60000"/>
            <a:lumOff val="40000"/>
          </a:schemeClr>
        </a:solidFill>
        <a:ln>
          <a:solidFill>
            <a:schemeClr val="tx1"/>
          </a:solidFill>
        </a:ln>
      </dgm:spPr>
      <dgm:t>
        <a:bodyPr/>
        <a:lstStyle/>
        <a:p>
          <a:pPr algn="ctr"/>
          <a:r>
            <a:rPr lang="en-IN" sz="2800" b="1" dirty="0" smtClean="0">
              <a:latin typeface="Times New Roman" pitchFamily="18" charset="0"/>
              <a:cs typeface="Times New Roman" pitchFamily="18" charset="0"/>
            </a:rPr>
            <a:t>March - April 2022</a:t>
          </a:r>
          <a:endParaRPr lang="en-IN" sz="2800" b="1" dirty="0">
            <a:latin typeface="Times New Roman" pitchFamily="18" charset="0"/>
            <a:cs typeface="Times New Roman" pitchFamily="18" charset="0"/>
          </a:endParaRPr>
        </a:p>
      </dgm:t>
    </dgm:pt>
    <dgm:pt modelId="{41463EB1-1208-4B6B-A421-CACBDFD28B5D}" type="parTrans" cxnId="{5B8B552E-537E-4F00-B0B9-4CC524CDCBCD}">
      <dgm:prSet/>
      <dgm:spPr/>
      <dgm:t>
        <a:bodyPr/>
        <a:lstStyle/>
        <a:p>
          <a:endParaRPr lang="en-IN"/>
        </a:p>
      </dgm:t>
    </dgm:pt>
    <dgm:pt modelId="{1240A49C-7EB2-4EE6-AD85-F28D0D3C70B6}" type="sibTrans" cxnId="{5B8B552E-537E-4F00-B0B9-4CC524CDCBCD}">
      <dgm:prSet/>
      <dgm:spPr/>
      <dgm:t>
        <a:bodyPr/>
        <a:lstStyle/>
        <a:p>
          <a:endParaRPr lang="en-IN"/>
        </a:p>
      </dgm:t>
    </dgm:pt>
    <dgm:pt modelId="{B71E3B61-AF63-41B8-BD38-9AED08C2A95E}">
      <dgm:prSet>
        <dgm:style>
          <a:lnRef idx="2">
            <a:schemeClr val="accent4"/>
          </a:lnRef>
          <a:fillRef idx="1">
            <a:schemeClr val="lt1"/>
          </a:fillRef>
          <a:effectRef idx="0">
            <a:schemeClr val="accent4"/>
          </a:effectRef>
          <a:fontRef idx="minor">
            <a:schemeClr val="dk1"/>
          </a:fontRef>
        </dgm:style>
      </dgm:prSet>
      <dgm:spPr/>
      <dgm:t>
        <a:bodyPr anchor="ctr"/>
        <a:lstStyle/>
        <a:p>
          <a:pPr algn="ctr"/>
          <a:r>
            <a:rPr lang="en-IN" b="1" cap="none" spc="0" dirty="0" smtClean="0">
              <a:ln w="1905"/>
              <a:solidFill>
                <a:schemeClr val="accent4">
                  <a:lumMod val="50000"/>
                </a:schemeClr>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rPr>
            <a:t>NEWSLETTER</a:t>
          </a:r>
          <a:endParaRPr lang="en-IN" b="1" dirty="0">
            <a:solidFill>
              <a:schemeClr val="accent4">
                <a:lumMod val="50000"/>
              </a:schemeClr>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dgm:t>
    </dgm:pt>
    <dgm:pt modelId="{4447D875-7E2F-436F-A1A7-2D38D9FDEC86}" type="parTrans" cxnId="{EBB50FA5-0676-48E4-B2D8-C949F782F718}">
      <dgm:prSet/>
      <dgm:spPr/>
      <dgm:t>
        <a:bodyPr/>
        <a:lstStyle/>
        <a:p>
          <a:endParaRPr lang="en-IN"/>
        </a:p>
      </dgm:t>
    </dgm:pt>
    <dgm:pt modelId="{D74253B6-3610-492A-BE55-0666A677348A}" type="sibTrans" cxnId="{EBB50FA5-0676-48E4-B2D8-C949F782F718}">
      <dgm:prSet/>
      <dgm:spPr/>
      <dgm:t>
        <a:bodyPr/>
        <a:lstStyle/>
        <a:p>
          <a:endParaRPr lang="en-IN"/>
        </a:p>
      </dgm:t>
    </dgm:pt>
    <dgm:pt modelId="{2102B9FB-5899-45E3-ACC8-2F55F28C8016}" type="pres">
      <dgm:prSet presAssocID="{C1805DEB-F4E2-4952-BDFD-C249FD7E6EFB}" presName="theList" presStyleCnt="0">
        <dgm:presLayoutVars>
          <dgm:dir/>
          <dgm:animLvl val="lvl"/>
          <dgm:resizeHandles val="exact"/>
        </dgm:presLayoutVars>
      </dgm:prSet>
      <dgm:spPr/>
    </dgm:pt>
    <dgm:pt modelId="{4A472B04-A18B-41A7-8A24-076854D07114}" type="pres">
      <dgm:prSet presAssocID="{13195B0A-1D33-4EEA-BBFC-2F5BD0597C77}" presName="compNode" presStyleCnt="0"/>
      <dgm:spPr/>
    </dgm:pt>
    <dgm:pt modelId="{C69A3EB6-C935-4EEA-8EEA-76CAE054B9BA}" type="pres">
      <dgm:prSet presAssocID="{13195B0A-1D33-4EEA-BBFC-2F5BD0597C77}" presName="aNode" presStyleLbl="bgShp" presStyleIdx="0" presStyleCnt="1"/>
      <dgm:spPr/>
      <dgm:t>
        <a:bodyPr/>
        <a:lstStyle/>
        <a:p>
          <a:endParaRPr lang="en-IN"/>
        </a:p>
      </dgm:t>
    </dgm:pt>
    <dgm:pt modelId="{14DF58EC-0217-4DE4-88E2-89206375D10D}" type="pres">
      <dgm:prSet presAssocID="{13195B0A-1D33-4EEA-BBFC-2F5BD0597C77}" presName="textNode" presStyleLbl="bgShp" presStyleIdx="0" presStyleCnt="1"/>
      <dgm:spPr/>
      <dgm:t>
        <a:bodyPr/>
        <a:lstStyle/>
        <a:p>
          <a:endParaRPr lang="en-IN"/>
        </a:p>
      </dgm:t>
    </dgm:pt>
    <dgm:pt modelId="{02D180A3-6C79-4606-9E52-9DAB4167B735}" type="pres">
      <dgm:prSet presAssocID="{13195B0A-1D33-4EEA-BBFC-2F5BD0597C77}" presName="compChildNode" presStyleCnt="0"/>
      <dgm:spPr/>
    </dgm:pt>
    <dgm:pt modelId="{17A489D2-FE6A-4302-9010-72FD8CAEC605}" type="pres">
      <dgm:prSet presAssocID="{13195B0A-1D33-4EEA-BBFC-2F5BD0597C77}" presName="theInnerList" presStyleCnt="0"/>
      <dgm:spPr/>
    </dgm:pt>
    <dgm:pt modelId="{9FB85224-C0C5-47F3-B4A0-D02B8291497D}" type="pres">
      <dgm:prSet presAssocID="{B71E3B61-AF63-41B8-BD38-9AED08C2A95E}" presName="childNode" presStyleLbl="node1" presStyleIdx="0" presStyleCnt="1" custScaleX="125000" custScaleY="121888">
        <dgm:presLayoutVars>
          <dgm:bulletEnabled val="1"/>
        </dgm:presLayoutVars>
      </dgm:prSet>
      <dgm:spPr/>
      <dgm:t>
        <a:bodyPr/>
        <a:lstStyle/>
        <a:p>
          <a:endParaRPr lang="en-IN"/>
        </a:p>
      </dgm:t>
    </dgm:pt>
  </dgm:ptLst>
  <dgm:cxnLst>
    <dgm:cxn modelId="{0C0F6C89-AC11-4BF0-B1D1-92353291D9E8}" type="presOf" srcId="{B71E3B61-AF63-41B8-BD38-9AED08C2A95E}" destId="{9FB85224-C0C5-47F3-B4A0-D02B8291497D}" srcOrd="0" destOrd="0" presId="urn:microsoft.com/office/officeart/2005/8/layout/lProcess2"/>
    <dgm:cxn modelId="{B45AEBE7-6C55-4F8F-BBA7-45397DDA260F}" type="presOf" srcId="{13195B0A-1D33-4EEA-BBFC-2F5BD0597C77}" destId="{14DF58EC-0217-4DE4-88E2-89206375D10D}" srcOrd="1" destOrd="0" presId="urn:microsoft.com/office/officeart/2005/8/layout/lProcess2"/>
    <dgm:cxn modelId="{5B8B552E-537E-4F00-B0B9-4CC524CDCBCD}" srcId="{C1805DEB-F4E2-4952-BDFD-C249FD7E6EFB}" destId="{13195B0A-1D33-4EEA-BBFC-2F5BD0597C77}" srcOrd="0" destOrd="0" parTransId="{41463EB1-1208-4B6B-A421-CACBDFD28B5D}" sibTransId="{1240A49C-7EB2-4EE6-AD85-F28D0D3C70B6}"/>
    <dgm:cxn modelId="{48BA2254-EE96-4C2A-9BA5-60E2EA9C4E57}" type="presOf" srcId="{13195B0A-1D33-4EEA-BBFC-2F5BD0597C77}" destId="{C69A3EB6-C935-4EEA-8EEA-76CAE054B9BA}" srcOrd="0" destOrd="0" presId="urn:microsoft.com/office/officeart/2005/8/layout/lProcess2"/>
    <dgm:cxn modelId="{5EE7AA9B-7327-4754-AED2-C408D0E639D9}" type="presOf" srcId="{C1805DEB-F4E2-4952-BDFD-C249FD7E6EFB}" destId="{2102B9FB-5899-45E3-ACC8-2F55F28C8016}" srcOrd="0" destOrd="0" presId="urn:microsoft.com/office/officeart/2005/8/layout/lProcess2"/>
    <dgm:cxn modelId="{EBB50FA5-0676-48E4-B2D8-C949F782F718}" srcId="{13195B0A-1D33-4EEA-BBFC-2F5BD0597C77}" destId="{B71E3B61-AF63-41B8-BD38-9AED08C2A95E}" srcOrd="0" destOrd="0" parTransId="{4447D875-7E2F-436F-A1A7-2D38D9FDEC86}" sibTransId="{D74253B6-3610-492A-BE55-0666A677348A}"/>
    <dgm:cxn modelId="{2BA7CA52-12FD-4554-81F2-C7562542D46B}" type="presParOf" srcId="{2102B9FB-5899-45E3-ACC8-2F55F28C8016}" destId="{4A472B04-A18B-41A7-8A24-076854D07114}" srcOrd="0" destOrd="0" presId="urn:microsoft.com/office/officeart/2005/8/layout/lProcess2"/>
    <dgm:cxn modelId="{4FABBAD8-25C7-4E18-A604-4932ACF846B2}" type="presParOf" srcId="{4A472B04-A18B-41A7-8A24-076854D07114}" destId="{C69A3EB6-C935-4EEA-8EEA-76CAE054B9BA}" srcOrd="0" destOrd="0" presId="urn:microsoft.com/office/officeart/2005/8/layout/lProcess2"/>
    <dgm:cxn modelId="{C4CCA9BA-8C6A-4BB1-B7B2-F52E77299F15}" type="presParOf" srcId="{4A472B04-A18B-41A7-8A24-076854D07114}" destId="{14DF58EC-0217-4DE4-88E2-89206375D10D}" srcOrd="1" destOrd="0" presId="urn:microsoft.com/office/officeart/2005/8/layout/lProcess2"/>
    <dgm:cxn modelId="{99687E81-BDC3-483D-B3D1-186AD8D5CA3A}" type="presParOf" srcId="{4A472B04-A18B-41A7-8A24-076854D07114}" destId="{02D180A3-6C79-4606-9E52-9DAB4167B735}" srcOrd="2" destOrd="0" presId="urn:microsoft.com/office/officeart/2005/8/layout/lProcess2"/>
    <dgm:cxn modelId="{22A6DF48-AFE6-4A0B-BBD6-C560E3B55448}" type="presParOf" srcId="{02D180A3-6C79-4606-9E52-9DAB4167B735}" destId="{17A489D2-FE6A-4302-9010-72FD8CAEC605}" srcOrd="0" destOrd="0" presId="urn:microsoft.com/office/officeart/2005/8/layout/lProcess2"/>
    <dgm:cxn modelId="{16B1D250-D86E-493F-87D8-69E0841B2F4C}" type="presParOf" srcId="{17A489D2-FE6A-4302-9010-72FD8CAEC605}" destId="{9FB85224-C0C5-47F3-B4A0-D02B8291497D}"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4316833D-3366-4E2A-ADE5-47CDF5EA787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IN"/>
        </a:p>
      </dgm:t>
    </dgm:pt>
    <dgm:pt modelId="{7DCDF430-C332-4350-A2A5-2F69376B14C1}">
      <dgm:prSet phldrT="[Text]">
        <dgm:style>
          <a:lnRef idx="1">
            <a:schemeClr val="accent4"/>
          </a:lnRef>
          <a:fillRef idx="2">
            <a:schemeClr val="accent4"/>
          </a:fillRef>
          <a:effectRef idx="1">
            <a:schemeClr val="accent4"/>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02. HOD Message</a:t>
          </a:r>
          <a:endParaRPr lang="en-IN" dirty="0">
            <a:latin typeface="Times New Roman" pitchFamily="18" charset="0"/>
            <a:cs typeface="Times New Roman" pitchFamily="18" charset="0"/>
          </a:endParaRPr>
        </a:p>
      </dgm:t>
    </dgm:pt>
    <dgm:pt modelId="{834847A7-F3BB-44D3-934E-8C98EEFD65C2}" type="parTrans" cxnId="{548012A4-E394-4E07-9B34-AA8E698ECA43}">
      <dgm:prSet/>
      <dgm:spPr/>
      <dgm:t>
        <a:bodyPr/>
        <a:lstStyle/>
        <a:p>
          <a:pPr algn="ctr"/>
          <a:endParaRPr lang="en-IN"/>
        </a:p>
      </dgm:t>
    </dgm:pt>
    <dgm:pt modelId="{E55356F4-7E5B-45B6-908F-25F7554554C7}" type="sibTrans" cxnId="{548012A4-E394-4E07-9B34-AA8E698ECA43}">
      <dgm:prSet/>
      <dgm:spPr/>
      <dgm:t>
        <a:bodyPr/>
        <a:lstStyle/>
        <a:p>
          <a:pPr algn="ctr"/>
          <a:endParaRPr lang="en-IN"/>
        </a:p>
      </dgm:t>
    </dgm:pt>
    <dgm:pt modelId="{6CB3FA58-2E9A-4EC9-9E8D-077D725B5118}">
      <dgm:prSet phldrT="[Text]">
        <dgm:style>
          <a:lnRef idx="0">
            <a:schemeClr val="accent6"/>
          </a:lnRef>
          <a:fillRef idx="3">
            <a:schemeClr val="accent6"/>
          </a:fillRef>
          <a:effectRef idx="3">
            <a:schemeClr val="accent6"/>
          </a:effectRef>
          <a:fontRef idx="minor">
            <a:schemeClr val="lt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03. Editors Information </a:t>
          </a:r>
          <a:endParaRPr lang="en-IN" dirty="0">
            <a:latin typeface="Times New Roman" pitchFamily="18" charset="0"/>
            <a:cs typeface="Times New Roman" pitchFamily="18" charset="0"/>
          </a:endParaRPr>
        </a:p>
      </dgm:t>
    </dgm:pt>
    <dgm:pt modelId="{145B6207-6571-4F9C-BD0A-C9DB6434C17E}" type="parTrans" cxnId="{3BBB542C-C9D9-4135-8734-5B364A72989D}">
      <dgm:prSet/>
      <dgm:spPr/>
      <dgm:t>
        <a:bodyPr/>
        <a:lstStyle/>
        <a:p>
          <a:pPr algn="ctr"/>
          <a:endParaRPr lang="en-IN"/>
        </a:p>
      </dgm:t>
    </dgm:pt>
    <dgm:pt modelId="{826CB255-4C27-438F-AED1-5566E36C3DF2}" type="sibTrans" cxnId="{3BBB542C-C9D9-4135-8734-5B364A72989D}">
      <dgm:prSet/>
      <dgm:spPr/>
      <dgm:t>
        <a:bodyPr/>
        <a:lstStyle/>
        <a:p>
          <a:pPr algn="ctr"/>
          <a:endParaRPr lang="en-IN"/>
        </a:p>
      </dgm:t>
    </dgm:pt>
    <dgm:pt modelId="{5CE4B677-4C01-4051-A828-B967013E95A9}">
      <dgm:prSet phldrT="[Text]">
        <dgm:style>
          <a:lnRef idx="1">
            <a:schemeClr val="accent6"/>
          </a:lnRef>
          <a:fillRef idx="2">
            <a:schemeClr val="accent6"/>
          </a:fillRef>
          <a:effectRef idx="1">
            <a:schemeClr val="accent6"/>
          </a:effectRef>
          <a:fontRef idx="minor">
            <a:schemeClr val="dk1"/>
          </a:fontRef>
        </dgm:style>
      </dgm:prSet>
      <dgm:spPr>
        <a:ln>
          <a:solidFill>
            <a:srgbClr val="FF0000"/>
          </a:solidFill>
        </a:ln>
      </dgm:spPr>
      <dgm:t>
        <a:bodyPr/>
        <a:lstStyle/>
        <a:p>
          <a:pPr algn="ctr"/>
          <a:r>
            <a:rPr lang="de-DE" dirty="0" smtClean="0">
              <a:latin typeface="Times New Roman" pitchFamily="18" charset="0"/>
              <a:cs typeface="Times New Roman" pitchFamily="18" charset="0"/>
            </a:rPr>
            <a:t>04. About Civil Department </a:t>
          </a:r>
          <a:endParaRPr lang="en-IN" dirty="0">
            <a:latin typeface="Times New Roman" pitchFamily="18" charset="0"/>
            <a:cs typeface="Times New Roman" pitchFamily="18" charset="0"/>
          </a:endParaRPr>
        </a:p>
      </dgm:t>
    </dgm:pt>
    <dgm:pt modelId="{B03FF008-26FD-480F-AE4F-ED52714DE651}" type="parTrans" cxnId="{584D69BC-BA9D-4C05-81E9-DEDCC68BF9CB}">
      <dgm:prSet/>
      <dgm:spPr/>
      <dgm:t>
        <a:bodyPr/>
        <a:lstStyle/>
        <a:p>
          <a:pPr algn="ctr"/>
          <a:endParaRPr lang="en-IN"/>
        </a:p>
      </dgm:t>
    </dgm:pt>
    <dgm:pt modelId="{DD34F504-E804-4269-B2C4-DCC487C26E4F}" type="sibTrans" cxnId="{584D69BC-BA9D-4C05-81E9-DEDCC68BF9CB}">
      <dgm:prSet/>
      <dgm:spPr/>
      <dgm:t>
        <a:bodyPr/>
        <a:lstStyle/>
        <a:p>
          <a:pPr algn="ctr"/>
          <a:endParaRPr lang="en-IN"/>
        </a:p>
      </dgm:t>
    </dgm:pt>
    <dgm:pt modelId="{506EB941-5403-419E-93E3-C05D1374F31D}">
      <dgm:prSet phldrT="[Text]">
        <dgm:style>
          <a:lnRef idx="1">
            <a:schemeClr val="accent1"/>
          </a:lnRef>
          <a:fillRef idx="2">
            <a:schemeClr val="accent1"/>
          </a:fillRef>
          <a:effectRef idx="1">
            <a:schemeClr val="accent1"/>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05. Lab Information</a:t>
          </a:r>
          <a:endParaRPr lang="en-IN" dirty="0">
            <a:latin typeface="Times New Roman" pitchFamily="18" charset="0"/>
            <a:cs typeface="Times New Roman" pitchFamily="18" charset="0"/>
          </a:endParaRPr>
        </a:p>
      </dgm:t>
    </dgm:pt>
    <dgm:pt modelId="{2FBEE520-AF95-4B9E-A202-2F6D56BABECB}" type="parTrans" cxnId="{B1F60E16-2944-45A0-99C2-D5848415514A}">
      <dgm:prSet/>
      <dgm:spPr/>
      <dgm:t>
        <a:bodyPr/>
        <a:lstStyle/>
        <a:p>
          <a:pPr algn="ctr"/>
          <a:endParaRPr lang="en-IN"/>
        </a:p>
      </dgm:t>
    </dgm:pt>
    <dgm:pt modelId="{72F235BD-2A52-4C22-B985-68FC2763700A}" type="sibTrans" cxnId="{B1F60E16-2944-45A0-99C2-D5848415514A}">
      <dgm:prSet/>
      <dgm:spPr/>
      <dgm:t>
        <a:bodyPr/>
        <a:lstStyle/>
        <a:p>
          <a:pPr algn="ctr"/>
          <a:endParaRPr lang="en-IN"/>
        </a:p>
      </dgm:t>
    </dgm:pt>
    <dgm:pt modelId="{037CF4BD-DFC4-4453-BAC2-FD021DA7DDA3}">
      <dgm:prSet phldrT="[Text]">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06. Toppers </a:t>
          </a:r>
          <a:endParaRPr lang="en-IN" dirty="0">
            <a:latin typeface="Times New Roman" pitchFamily="18" charset="0"/>
            <a:cs typeface="Times New Roman" pitchFamily="18" charset="0"/>
          </a:endParaRPr>
        </a:p>
      </dgm:t>
    </dgm:pt>
    <dgm:pt modelId="{3A7677DC-69E6-4DE6-8718-EA21FD15D907}" type="parTrans" cxnId="{2B0081C5-E61D-445B-B5D4-8969DF240254}">
      <dgm:prSet/>
      <dgm:spPr/>
      <dgm:t>
        <a:bodyPr/>
        <a:lstStyle/>
        <a:p>
          <a:pPr algn="ctr"/>
          <a:endParaRPr lang="en-IN"/>
        </a:p>
      </dgm:t>
    </dgm:pt>
    <dgm:pt modelId="{4280A0E1-E713-456E-95D1-EC54AF2640CF}" type="sibTrans" cxnId="{2B0081C5-E61D-445B-B5D4-8969DF240254}">
      <dgm:prSet/>
      <dgm:spPr/>
      <dgm:t>
        <a:bodyPr/>
        <a:lstStyle/>
        <a:p>
          <a:pPr algn="ctr"/>
          <a:endParaRPr lang="en-IN"/>
        </a:p>
      </dgm:t>
    </dgm:pt>
    <dgm:pt modelId="{70E0F004-AC53-4710-A06A-B1F6A92BA499}">
      <dgm:prSet phldrT="[Text]">
        <dgm:style>
          <a:lnRef idx="3">
            <a:schemeClr val="lt1"/>
          </a:lnRef>
          <a:fillRef idx="1">
            <a:schemeClr val="accent3"/>
          </a:fillRef>
          <a:effectRef idx="1">
            <a:schemeClr val="accent3"/>
          </a:effectRef>
          <a:fontRef idx="minor">
            <a:schemeClr val="lt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07. Industrial Visits</a:t>
          </a:r>
          <a:endParaRPr lang="en-IN" dirty="0">
            <a:latin typeface="Times New Roman" pitchFamily="18" charset="0"/>
            <a:cs typeface="Times New Roman" pitchFamily="18" charset="0"/>
          </a:endParaRPr>
        </a:p>
      </dgm:t>
    </dgm:pt>
    <dgm:pt modelId="{6731EB67-AC30-4C11-862B-ED0ABB234AB2}" type="parTrans" cxnId="{F1AC1FBF-A793-49E1-BA73-3F38A1DDD886}">
      <dgm:prSet/>
      <dgm:spPr/>
      <dgm:t>
        <a:bodyPr/>
        <a:lstStyle/>
        <a:p>
          <a:pPr algn="ctr"/>
          <a:endParaRPr lang="en-IN"/>
        </a:p>
      </dgm:t>
    </dgm:pt>
    <dgm:pt modelId="{7F1AB1CA-D7AA-4998-A2DF-3A5547641778}" type="sibTrans" cxnId="{F1AC1FBF-A793-49E1-BA73-3F38A1DDD886}">
      <dgm:prSet/>
      <dgm:spPr/>
      <dgm:t>
        <a:bodyPr/>
        <a:lstStyle/>
        <a:p>
          <a:pPr algn="ctr"/>
          <a:endParaRPr lang="en-IN"/>
        </a:p>
      </dgm:t>
    </dgm:pt>
    <dgm:pt modelId="{EA1BECDA-8BCF-4032-88F4-0B90266982BF}">
      <dgm:prSet phldrT="[Text]">
        <dgm:style>
          <a:lnRef idx="1">
            <a:schemeClr val="dk1"/>
          </a:lnRef>
          <a:fillRef idx="3">
            <a:schemeClr val="dk1"/>
          </a:fillRef>
          <a:effectRef idx="2">
            <a:schemeClr val="dk1"/>
          </a:effectRef>
          <a:fontRef idx="minor">
            <a:schemeClr val="lt1"/>
          </a:fontRef>
        </dgm:style>
      </dgm:prSet>
      <dgm:spPr>
        <a:solidFill>
          <a:srgbClr val="00B050"/>
        </a:solidFill>
        <a:ln>
          <a:solidFill>
            <a:srgbClr val="FF0000"/>
          </a:solidFill>
        </a:ln>
      </dgm:spPr>
      <dgm:t>
        <a:bodyPr/>
        <a:lstStyle/>
        <a:p>
          <a:pPr algn="ctr"/>
          <a:r>
            <a:rPr lang="en-IN" dirty="0" smtClean="0">
              <a:latin typeface="Times New Roman" pitchFamily="18" charset="0"/>
              <a:cs typeface="Times New Roman" pitchFamily="18" charset="0"/>
            </a:rPr>
            <a:t>08. Expert Lectures</a:t>
          </a:r>
          <a:endParaRPr lang="en-IN" dirty="0">
            <a:latin typeface="Times New Roman" pitchFamily="18" charset="0"/>
            <a:cs typeface="Times New Roman" pitchFamily="18" charset="0"/>
          </a:endParaRPr>
        </a:p>
      </dgm:t>
    </dgm:pt>
    <dgm:pt modelId="{4223AB81-B320-4EF5-8793-14E745F78D7F}" type="parTrans" cxnId="{388A3D1D-3676-4BA5-ADEF-DCEC814C16F5}">
      <dgm:prSet/>
      <dgm:spPr/>
      <dgm:t>
        <a:bodyPr/>
        <a:lstStyle/>
        <a:p>
          <a:pPr algn="ctr"/>
          <a:endParaRPr lang="en-IN"/>
        </a:p>
      </dgm:t>
    </dgm:pt>
    <dgm:pt modelId="{1D87CDAD-87A6-4102-9FA9-81B656DFA6CE}" type="sibTrans" cxnId="{388A3D1D-3676-4BA5-ADEF-DCEC814C16F5}">
      <dgm:prSet/>
      <dgm:spPr/>
      <dgm:t>
        <a:bodyPr/>
        <a:lstStyle/>
        <a:p>
          <a:pPr algn="ctr"/>
          <a:endParaRPr lang="en-IN"/>
        </a:p>
      </dgm:t>
    </dgm:pt>
    <dgm:pt modelId="{68383237-91F9-4CC5-A69A-7D7D680940BC}">
      <dgm:prSet phldrT="[Text]">
        <dgm:style>
          <a:lnRef idx="1">
            <a:schemeClr val="accent1"/>
          </a:lnRef>
          <a:fillRef idx="3">
            <a:schemeClr val="accent1"/>
          </a:fillRef>
          <a:effectRef idx="2">
            <a:schemeClr val="accent1"/>
          </a:effectRef>
          <a:fontRef idx="minor">
            <a:schemeClr val="lt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09. Competition</a:t>
          </a:r>
          <a:endParaRPr lang="en-IN" dirty="0"/>
        </a:p>
      </dgm:t>
    </dgm:pt>
    <dgm:pt modelId="{0B382814-B3C9-48FA-9983-285AF130B545}" type="parTrans" cxnId="{7F52F2B3-217C-4263-99D9-C4E2D6B2DD7F}">
      <dgm:prSet/>
      <dgm:spPr/>
      <dgm:t>
        <a:bodyPr/>
        <a:lstStyle/>
        <a:p>
          <a:pPr algn="ctr"/>
          <a:endParaRPr lang="en-IN"/>
        </a:p>
      </dgm:t>
    </dgm:pt>
    <dgm:pt modelId="{8CCE01F3-DB91-4593-9EF7-0275BE7DF9D2}" type="sibTrans" cxnId="{7F52F2B3-217C-4263-99D9-C4E2D6B2DD7F}">
      <dgm:prSet/>
      <dgm:spPr/>
      <dgm:t>
        <a:bodyPr/>
        <a:lstStyle/>
        <a:p>
          <a:pPr algn="ctr"/>
          <a:endParaRPr lang="en-IN"/>
        </a:p>
      </dgm:t>
    </dgm:pt>
    <dgm:pt modelId="{60398EDB-067E-46AB-8CD8-466DB7BE1267}">
      <dgm:prSet phldrT="[Text]">
        <dgm:style>
          <a:lnRef idx="2">
            <a:schemeClr val="accent4">
              <a:shade val="50000"/>
            </a:schemeClr>
          </a:lnRef>
          <a:fillRef idx="1">
            <a:schemeClr val="accent4"/>
          </a:fillRef>
          <a:effectRef idx="0">
            <a:schemeClr val="accent4"/>
          </a:effectRef>
          <a:fontRef idx="minor">
            <a:schemeClr val="lt1"/>
          </a:fontRef>
        </dgm:style>
      </dgm:prSet>
      <dgm:spPr>
        <a:ln>
          <a:solidFill>
            <a:srgbClr val="FF0000"/>
          </a:solidFill>
        </a:ln>
      </dgm:spPr>
      <dgm:t>
        <a:bodyPr/>
        <a:lstStyle/>
        <a:p>
          <a:pPr algn="ctr"/>
          <a:r>
            <a:rPr lang="en-IN" dirty="0" smtClean="0">
              <a:latin typeface="Times New Roman" pitchFamily="18" charset="0"/>
              <a:cs typeface="Times New Roman" pitchFamily="18" charset="0"/>
            </a:rPr>
            <a:t>01. Chairman’s Message</a:t>
          </a:r>
          <a:endParaRPr lang="en-IN" dirty="0">
            <a:latin typeface="Times New Roman" pitchFamily="18" charset="0"/>
            <a:cs typeface="Times New Roman" pitchFamily="18" charset="0"/>
          </a:endParaRPr>
        </a:p>
      </dgm:t>
    </dgm:pt>
    <dgm:pt modelId="{1387539B-09AE-47A1-BE1D-3BBFAC2C2B7D}" type="sibTrans" cxnId="{B1139AE1-8998-451A-8E73-48536C93224C}">
      <dgm:prSet/>
      <dgm:spPr/>
      <dgm:t>
        <a:bodyPr/>
        <a:lstStyle/>
        <a:p>
          <a:pPr algn="ctr"/>
          <a:endParaRPr lang="en-IN"/>
        </a:p>
      </dgm:t>
    </dgm:pt>
    <dgm:pt modelId="{DFC883E6-8DC1-4CB1-8856-EB9E093FF280}" type="parTrans" cxnId="{B1139AE1-8998-451A-8E73-48536C93224C}">
      <dgm:prSet/>
      <dgm:spPr/>
      <dgm:t>
        <a:bodyPr/>
        <a:lstStyle/>
        <a:p>
          <a:pPr algn="ctr"/>
          <a:endParaRPr lang="en-IN"/>
        </a:p>
      </dgm:t>
    </dgm:pt>
    <dgm:pt modelId="{3D29CCF5-3BD9-4E08-922C-D4FAE1402D19}">
      <dgm:prSet phldrT="[Text]">
        <dgm:style>
          <a:lnRef idx="1">
            <a:schemeClr val="accent1"/>
          </a:lnRef>
          <a:fillRef idx="3">
            <a:schemeClr val="accent1"/>
          </a:fillRef>
          <a:effectRef idx="2">
            <a:schemeClr val="accent1"/>
          </a:effectRef>
          <a:fontRef idx="minor">
            <a:schemeClr val="lt1"/>
          </a:fontRef>
        </dgm:style>
      </dgm:prSet>
      <dgm:spPr>
        <a:ln>
          <a:solidFill>
            <a:srgbClr val="FF0000"/>
          </a:solidFill>
        </a:ln>
      </dgm:spPr>
      <dgm:t>
        <a:bodyPr/>
        <a:lstStyle/>
        <a:p>
          <a:r>
            <a:rPr lang="en-IN" dirty="0" smtClean="0">
              <a:latin typeface="Times New Roman" pitchFamily="18" charset="0"/>
              <a:cs typeface="Times New Roman" pitchFamily="18" charset="0"/>
            </a:rPr>
            <a:t>09. Student Corner</a:t>
          </a:r>
          <a:endParaRPr lang="en-IN" dirty="0"/>
        </a:p>
      </dgm:t>
    </dgm:pt>
    <dgm:pt modelId="{05E054D2-9CA2-4985-9B8A-74885F3F571C}" type="parTrans" cxnId="{286FAB24-F8D0-4C60-8FD7-7A212A0EFCCA}">
      <dgm:prSet/>
      <dgm:spPr/>
      <dgm:t>
        <a:bodyPr/>
        <a:lstStyle/>
        <a:p>
          <a:endParaRPr lang="en-IN"/>
        </a:p>
      </dgm:t>
    </dgm:pt>
    <dgm:pt modelId="{0C772093-B2E1-4C17-986A-18ADA68B85F4}" type="sibTrans" cxnId="{286FAB24-F8D0-4C60-8FD7-7A212A0EFCCA}">
      <dgm:prSet/>
      <dgm:spPr/>
      <dgm:t>
        <a:bodyPr/>
        <a:lstStyle/>
        <a:p>
          <a:endParaRPr lang="en-IN"/>
        </a:p>
      </dgm:t>
    </dgm:pt>
    <dgm:pt modelId="{663ACDEF-D157-41F4-BA2C-E08FE1B03A44}" type="pres">
      <dgm:prSet presAssocID="{4316833D-3366-4E2A-ADE5-47CDF5EA7872}" presName="Name0" presStyleCnt="0">
        <dgm:presLayoutVars>
          <dgm:dir/>
          <dgm:resizeHandles/>
        </dgm:presLayoutVars>
      </dgm:prSet>
      <dgm:spPr/>
      <dgm:t>
        <a:bodyPr/>
        <a:lstStyle/>
        <a:p>
          <a:endParaRPr lang="en-IN"/>
        </a:p>
      </dgm:t>
    </dgm:pt>
    <dgm:pt modelId="{C950B450-E862-463B-9CB4-6A74C9B87381}" type="pres">
      <dgm:prSet presAssocID="{60398EDB-067E-46AB-8CD8-466DB7BE1267}" presName="compNode" presStyleCnt="0"/>
      <dgm:spPr/>
    </dgm:pt>
    <dgm:pt modelId="{6B4C3420-C47C-442A-A5FA-6AB5DC8280C7}" type="pres">
      <dgm:prSet presAssocID="{60398EDB-067E-46AB-8CD8-466DB7BE1267}" presName="dummyConnPt" presStyleCnt="0"/>
      <dgm:spPr/>
    </dgm:pt>
    <dgm:pt modelId="{A04B3709-07CD-48DE-83A6-D7717AD11B29}" type="pres">
      <dgm:prSet presAssocID="{60398EDB-067E-46AB-8CD8-466DB7BE1267}" presName="node" presStyleLbl="node1" presStyleIdx="0" presStyleCnt="10" custScaleX="115142">
        <dgm:presLayoutVars>
          <dgm:bulletEnabled val="1"/>
        </dgm:presLayoutVars>
      </dgm:prSet>
      <dgm:spPr/>
      <dgm:t>
        <a:bodyPr/>
        <a:lstStyle/>
        <a:p>
          <a:endParaRPr lang="en-IN"/>
        </a:p>
      </dgm:t>
    </dgm:pt>
    <dgm:pt modelId="{E34E4577-08CB-404B-A1AD-072154954E06}" type="pres">
      <dgm:prSet presAssocID="{1387539B-09AE-47A1-BE1D-3BBFAC2C2B7D}" presName="sibTrans" presStyleLbl="bgSibTrans2D1" presStyleIdx="0" presStyleCnt="9"/>
      <dgm:spPr/>
      <dgm:t>
        <a:bodyPr/>
        <a:lstStyle/>
        <a:p>
          <a:endParaRPr lang="en-IN"/>
        </a:p>
      </dgm:t>
    </dgm:pt>
    <dgm:pt modelId="{E72E1C04-3BD9-467B-B928-68A1EA7F162A}" type="pres">
      <dgm:prSet presAssocID="{7DCDF430-C332-4350-A2A5-2F69376B14C1}" presName="compNode" presStyleCnt="0"/>
      <dgm:spPr/>
    </dgm:pt>
    <dgm:pt modelId="{B69F0BA3-ECB9-494D-A3A7-EB8DCB0CA90A}" type="pres">
      <dgm:prSet presAssocID="{7DCDF430-C332-4350-A2A5-2F69376B14C1}" presName="dummyConnPt" presStyleCnt="0"/>
      <dgm:spPr/>
    </dgm:pt>
    <dgm:pt modelId="{E9B6780E-DC4A-48DF-A6EE-A4DCED393B6D}" type="pres">
      <dgm:prSet presAssocID="{7DCDF430-C332-4350-A2A5-2F69376B14C1}" presName="node" presStyleLbl="node1" presStyleIdx="1" presStyleCnt="10" custLinFactNeighborX="-184" custLinFactNeighborY="3356">
        <dgm:presLayoutVars>
          <dgm:bulletEnabled val="1"/>
        </dgm:presLayoutVars>
      </dgm:prSet>
      <dgm:spPr/>
      <dgm:t>
        <a:bodyPr/>
        <a:lstStyle/>
        <a:p>
          <a:endParaRPr lang="en-IN"/>
        </a:p>
      </dgm:t>
    </dgm:pt>
    <dgm:pt modelId="{446A9A4C-13DA-484B-BE3F-0CF1D9202A92}" type="pres">
      <dgm:prSet presAssocID="{E55356F4-7E5B-45B6-908F-25F7554554C7}" presName="sibTrans" presStyleLbl="bgSibTrans2D1" presStyleIdx="1" presStyleCnt="9"/>
      <dgm:spPr/>
      <dgm:t>
        <a:bodyPr/>
        <a:lstStyle/>
        <a:p>
          <a:endParaRPr lang="en-IN"/>
        </a:p>
      </dgm:t>
    </dgm:pt>
    <dgm:pt modelId="{7B8CACF6-D08F-403B-8D30-4EE1593B47FF}" type="pres">
      <dgm:prSet presAssocID="{6CB3FA58-2E9A-4EC9-9E8D-077D725B5118}" presName="compNode" presStyleCnt="0"/>
      <dgm:spPr/>
    </dgm:pt>
    <dgm:pt modelId="{1A250631-0B96-4AB2-9701-82E019E3725F}" type="pres">
      <dgm:prSet presAssocID="{6CB3FA58-2E9A-4EC9-9E8D-077D725B5118}" presName="dummyConnPt" presStyleCnt="0"/>
      <dgm:spPr/>
    </dgm:pt>
    <dgm:pt modelId="{95A37770-8BA0-4E47-B746-61B9F3A9249D}" type="pres">
      <dgm:prSet presAssocID="{6CB3FA58-2E9A-4EC9-9E8D-077D725B5118}" presName="node" presStyleLbl="node1" presStyleIdx="2" presStyleCnt="10">
        <dgm:presLayoutVars>
          <dgm:bulletEnabled val="1"/>
        </dgm:presLayoutVars>
      </dgm:prSet>
      <dgm:spPr/>
      <dgm:t>
        <a:bodyPr/>
        <a:lstStyle/>
        <a:p>
          <a:endParaRPr lang="en-IN"/>
        </a:p>
      </dgm:t>
    </dgm:pt>
    <dgm:pt modelId="{99B059D0-36FC-4E2C-A5F9-71A33EB016F1}" type="pres">
      <dgm:prSet presAssocID="{826CB255-4C27-438F-AED1-5566E36C3DF2}" presName="sibTrans" presStyleLbl="bgSibTrans2D1" presStyleIdx="2" presStyleCnt="9"/>
      <dgm:spPr/>
      <dgm:t>
        <a:bodyPr/>
        <a:lstStyle/>
        <a:p>
          <a:endParaRPr lang="en-IN"/>
        </a:p>
      </dgm:t>
    </dgm:pt>
    <dgm:pt modelId="{9E0FE2DB-6689-4B24-9037-8CEA0675F61D}" type="pres">
      <dgm:prSet presAssocID="{5CE4B677-4C01-4051-A828-B967013E95A9}" presName="compNode" presStyleCnt="0"/>
      <dgm:spPr/>
    </dgm:pt>
    <dgm:pt modelId="{19DBC18A-1E67-4D3D-95C1-6A8436721B65}" type="pres">
      <dgm:prSet presAssocID="{5CE4B677-4C01-4051-A828-B967013E95A9}" presName="dummyConnPt" presStyleCnt="0"/>
      <dgm:spPr/>
    </dgm:pt>
    <dgm:pt modelId="{4C4A5C60-E87A-434D-80BA-D515EC7D6930}" type="pres">
      <dgm:prSet presAssocID="{5CE4B677-4C01-4051-A828-B967013E95A9}" presName="node" presStyleLbl="node1" presStyleIdx="3" presStyleCnt="10" custScaleX="116440">
        <dgm:presLayoutVars>
          <dgm:bulletEnabled val="1"/>
        </dgm:presLayoutVars>
      </dgm:prSet>
      <dgm:spPr/>
      <dgm:t>
        <a:bodyPr/>
        <a:lstStyle/>
        <a:p>
          <a:endParaRPr lang="en-IN"/>
        </a:p>
      </dgm:t>
    </dgm:pt>
    <dgm:pt modelId="{38950207-13D1-4EBA-93F9-706A6652F5C9}" type="pres">
      <dgm:prSet presAssocID="{DD34F504-E804-4269-B2C4-DCC487C26E4F}" presName="sibTrans" presStyleLbl="bgSibTrans2D1" presStyleIdx="3" presStyleCnt="9"/>
      <dgm:spPr/>
      <dgm:t>
        <a:bodyPr/>
        <a:lstStyle/>
        <a:p>
          <a:endParaRPr lang="en-IN"/>
        </a:p>
      </dgm:t>
    </dgm:pt>
    <dgm:pt modelId="{1C6FDB2B-0FB4-481F-9BAB-6571FFC7DD23}" type="pres">
      <dgm:prSet presAssocID="{506EB941-5403-419E-93E3-C05D1374F31D}" presName="compNode" presStyleCnt="0"/>
      <dgm:spPr/>
    </dgm:pt>
    <dgm:pt modelId="{3E8729D9-CC89-4596-8C9A-0883A2F36F36}" type="pres">
      <dgm:prSet presAssocID="{506EB941-5403-419E-93E3-C05D1374F31D}" presName="dummyConnPt" presStyleCnt="0"/>
      <dgm:spPr/>
    </dgm:pt>
    <dgm:pt modelId="{12B7D836-D5B9-4292-814F-8160A7C40F52}" type="pres">
      <dgm:prSet presAssocID="{506EB941-5403-419E-93E3-C05D1374F31D}" presName="node" presStyleLbl="node1" presStyleIdx="4" presStyleCnt="10">
        <dgm:presLayoutVars>
          <dgm:bulletEnabled val="1"/>
        </dgm:presLayoutVars>
      </dgm:prSet>
      <dgm:spPr/>
      <dgm:t>
        <a:bodyPr/>
        <a:lstStyle/>
        <a:p>
          <a:endParaRPr lang="en-IN"/>
        </a:p>
      </dgm:t>
    </dgm:pt>
    <dgm:pt modelId="{1B322E6E-A32E-4E7B-ACD1-1D2BECFA2A18}" type="pres">
      <dgm:prSet presAssocID="{72F235BD-2A52-4C22-B985-68FC2763700A}" presName="sibTrans" presStyleLbl="bgSibTrans2D1" presStyleIdx="4" presStyleCnt="9"/>
      <dgm:spPr/>
      <dgm:t>
        <a:bodyPr/>
        <a:lstStyle/>
        <a:p>
          <a:endParaRPr lang="en-IN"/>
        </a:p>
      </dgm:t>
    </dgm:pt>
    <dgm:pt modelId="{A96206CB-AF63-455E-8A3D-6A368BCEF6F0}" type="pres">
      <dgm:prSet presAssocID="{037CF4BD-DFC4-4453-BAC2-FD021DA7DDA3}" presName="compNode" presStyleCnt="0"/>
      <dgm:spPr/>
    </dgm:pt>
    <dgm:pt modelId="{CCCE7FC1-69AB-4D83-B39E-4A527FCD8309}" type="pres">
      <dgm:prSet presAssocID="{037CF4BD-DFC4-4453-BAC2-FD021DA7DDA3}" presName="dummyConnPt" presStyleCnt="0"/>
      <dgm:spPr/>
    </dgm:pt>
    <dgm:pt modelId="{97DB6256-4FBE-4403-9369-ADECB08421E5}" type="pres">
      <dgm:prSet presAssocID="{037CF4BD-DFC4-4453-BAC2-FD021DA7DDA3}" presName="node" presStyleLbl="node1" presStyleIdx="5" presStyleCnt="10" custLinFactNeighborX="-286" custLinFactNeighborY="-527">
        <dgm:presLayoutVars>
          <dgm:bulletEnabled val="1"/>
        </dgm:presLayoutVars>
      </dgm:prSet>
      <dgm:spPr/>
      <dgm:t>
        <a:bodyPr/>
        <a:lstStyle/>
        <a:p>
          <a:endParaRPr lang="en-IN"/>
        </a:p>
      </dgm:t>
    </dgm:pt>
    <dgm:pt modelId="{195C85B7-85C4-4044-A8CF-629CA5F709F9}" type="pres">
      <dgm:prSet presAssocID="{4280A0E1-E713-456E-95D1-EC54AF2640CF}" presName="sibTrans" presStyleLbl="bgSibTrans2D1" presStyleIdx="5" presStyleCnt="9"/>
      <dgm:spPr/>
      <dgm:t>
        <a:bodyPr/>
        <a:lstStyle/>
        <a:p>
          <a:endParaRPr lang="en-IN"/>
        </a:p>
      </dgm:t>
    </dgm:pt>
    <dgm:pt modelId="{8435C893-531D-4048-8863-8912AB6585FB}" type="pres">
      <dgm:prSet presAssocID="{70E0F004-AC53-4710-A06A-B1F6A92BA499}" presName="compNode" presStyleCnt="0"/>
      <dgm:spPr/>
    </dgm:pt>
    <dgm:pt modelId="{A5FB0B24-EB0B-4763-894A-3715113B0D1A}" type="pres">
      <dgm:prSet presAssocID="{70E0F004-AC53-4710-A06A-B1F6A92BA499}" presName="dummyConnPt" presStyleCnt="0"/>
      <dgm:spPr/>
    </dgm:pt>
    <dgm:pt modelId="{0BC8ADE0-39EA-4090-8D06-4628A1233AD6}" type="pres">
      <dgm:prSet presAssocID="{70E0F004-AC53-4710-A06A-B1F6A92BA499}" presName="node" presStyleLbl="node1" presStyleIdx="6" presStyleCnt="10">
        <dgm:presLayoutVars>
          <dgm:bulletEnabled val="1"/>
        </dgm:presLayoutVars>
      </dgm:prSet>
      <dgm:spPr/>
      <dgm:t>
        <a:bodyPr/>
        <a:lstStyle/>
        <a:p>
          <a:endParaRPr lang="en-IN"/>
        </a:p>
      </dgm:t>
    </dgm:pt>
    <dgm:pt modelId="{ACFA4A08-7500-4240-A830-82FB6F0E0F92}" type="pres">
      <dgm:prSet presAssocID="{7F1AB1CA-D7AA-4998-A2DF-3A5547641778}" presName="sibTrans" presStyleLbl="bgSibTrans2D1" presStyleIdx="6" presStyleCnt="9"/>
      <dgm:spPr/>
      <dgm:t>
        <a:bodyPr/>
        <a:lstStyle/>
        <a:p>
          <a:endParaRPr lang="en-IN"/>
        </a:p>
      </dgm:t>
    </dgm:pt>
    <dgm:pt modelId="{4ECFDB7C-2450-4956-A6E2-DD436EFC7D3A}" type="pres">
      <dgm:prSet presAssocID="{EA1BECDA-8BCF-4032-88F4-0B90266982BF}" presName="compNode" presStyleCnt="0"/>
      <dgm:spPr/>
    </dgm:pt>
    <dgm:pt modelId="{87A8F514-714E-470F-876D-BF0A019C335D}" type="pres">
      <dgm:prSet presAssocID="{EA1BECDA-8BCF-4032-88F4-0B90266982BF}" presName="dummyConnPt" presStyleCnt="0"/>
      <dgm:spPr/>
    </dgm:pt>
    <dgm:pt modelId="{E60F4011-3FCC-4910-B1BE-15846154113D}" type="pres">
      <dgm:prSet presAssocID="{EA1BECDA-8BCF-4032-88F4-0B90266982BF}" presName="node" presStyleLbl="node1" presStyleIdx="7" presStyleCnt="10">
        <dgm:presLayoutVars>
          <dgm:bulletEnabled val="1"/>
        </dgm:presLayoutVars>
      </dgm:prSet>
      <dgm:spPr/>
      <dgm:t>
        <a:bodyPr/>
        <a:lstStyle/>
        <a:p>
          <a:endParaRPr lang="en-IN"/>
        </a:p>
      </dgm:t>
    </dgm:pt>
    <dgm:pt modelId="{B6F6F45B-69C3-4EC8-8984-97ECF536DA4A}" type="pres">
      <dgm:prSet presAssocID="{1D87CDAD-87A6-4102-9FA9-81B656DFA6CE}" presName="sibTrans" presStyleLbl="bgSibTrans2D1" presStyleIdx="7" presStyleCnt="9"/>
      <dgm:spPr/>
      <dgm:t>
        <a:bodyPr/>
        <a:lstStyle/>
        <a:p>
          <a:endParaRPr lang="en-IN"/>
        </a:p>
      </dgm:t>
    </dgm:pt>
    <dgm:pt modelId="{D193C4F6-0E83-4FF0-8D26-C80ACB00C59D}" type="pres">
      <dgm:prSet presAssocID="{68383237-91F9-4CC5-A69A-7D7D680940BC}" presName="compNode" presStyleCnt="0"/>
      <dgm:spPr/>
    </dgm:pt>
    <dgm:pt modelId="{17302DDB-A893-4A22-AEAF-2023530960CB}" type="pres">
      <dgm:prSet presAssocID="{68383237-91F9-4CC5-A69A-7D7D680940BC}" presName="dummyConnPt" presStyleCnt="0"/>
      <dgm:spPr/>
    </dgm:pt>
    <dgm:pt modelId="{98F8DE42-C706-4C2F-8D19-BFC6347FBC36}" type="pres">
      <dgm:prSet presAssocID="{68383237-91F9-4CC5-A69A-7D7D680940BC}" presName="node" presStyleLbl="node1" presStyleIdx="8" presStyleCnt="10">
        <dgm:presLayoutVars>
          <dgm:bulletEnabled val="1"/>
        </dgm:presLayoutVars>
      </dgm:prSet>
      <dgm:spPr/>
      <dgm:t>
        <a:bodyPr/>
        <a:lstStyle/>
        <a:p>
          <a:endParaRPr lang="en-IN"/>
        </a:p>
      </dgm:t>
    </dgm:pt>
    <dgm:pt modelId="{5CD6C7DD-9D64-4A95-9A94-323C3AE3BF52}" type="pres">
      <dgm:prSet presAssocID="{8CCE01F3-DB91-4593-9EF7-0275BE7DF9D2}" presName="sibTrans" presStyleLbl="bgSibTrans2D1" presStyleIdx="8" presStyleCnt="9"/>
      <dgm:spPr/>
      <dgm:t>
        <a:bodyPr/>
        <a:lstStyle/>
        <a:p>
          <a:endParaRPr lang="en-IN"/>
        </a:p>
      </dgm:t>
    </dgm:pt>
    <dgm:pt modelId="{5D83CE5E-EE8D-400E-A827-0CE58E75D910}" type="pres">
      <dgm:prSet presAssocID="{3D29CCF5-3BD9-4E08-922C-D4FAE1402D19}" presName="compNode" presStyleCnt="0"/>
      <dgm:spPr/>
    </dgm:pt>
    <dgm:pt modelId="{08AB9AFA-4B12-4EB9-ACA5-56C50787291E}" type="pres">
      <dgm:prSet presAssocID="{3D29CCF5-3BD9-4E08-922C-D4FAE1402D19}" presName="dummyConnPt" presStyleCnt="0"/>
      <dgm:spPr/>
    </dgm:pt>
    <dgm:pt modelId="{CD53F99D-C3F1-4589-8F12-F1DF787AAFC0}" type="pres">
      <dgm:prSet presAssocID="{3D29CCF5-3BD9-4E08-922C-D4FAE1402D19}" presName="node" presStyleLbl="node1" presStyleIdx="9" presStyleCnt="10">
        <dgm:presLayoutVars>
          <dgm:bulletEnabled val="1"/>
        </dgm:presLayoutVars>
      </dgm:prSet>
      <dgm:spPr/>
      <dgm:t>
        <a:bodyPr/>
        <a:lstStyle/>
        <a:p>
          <a:endParaRPr lang="en-IN"/>
        </a:p>
      </dgm:t>
    </dgm:pt>
  </dgm:ptLst>
  <dgm:cxnLst>
    <dgm:cxn modelId="{22320C83-8852-4102-ABE2-B7AB9DCDDA4B}" type="presOf" srcId="{7F1AB1CA-D7AA-4998-A2DF-3A5547641778}" destId="{ACFA4A08-7500-4240-A830-82FB6F0E0F92}" srcOrd="0" destOrd="0" presId="urn:microsoft.com/office/officeart/2005/8/layout/bProcess4"/>
    <dgm:cxn modelId="{5D2A6B47-C53E-45A8-8FB5-D76221B1AF20}" type="presOf" srcId="{037CF4BD-DFC4-4453-BAC2-FD021DA7DDA3}" destId="{97DB6256-4FBE-4403-9369-ADECB08421E5}" srcOrd="0" destOrd="0" presId="urn:microsoft.com/office/officeart/2005/8/layout/bProcess4"/>
    <dgm:cxn modelId="{9CA9DE0A-5CB6-402B-B6B0-3C16BC962A51}" type="presOf" srcId="{72F235BD-2A52-4C22-B985-68FC2763700A}" destId="{1B322E6E-A32E-4E7B-ACD1-1D2BECFA2A18}" srcOrd="0" destOrd="0" presId="urn:microsoft.com/office/officeart/2005/8/layout/bProcess4"/>
    <dgm:cxn modelId="{F1AC1FBF-A793-49E1-BA73-3F38A1DDD886}" srcId="{4316833D-3366-4E2A-ADE5-47CDF5EA7872}" destId="{70E0F004-AC53-4710-A06A-B1F6A92BA499}" srcOrd="6" destOrd="0" parTransId="{6731EB67-AC30-4C11-862B-ED0ABB234AB2}" sibTransId="{7F1AB1CA-D7AA-4998-A2DF-3A5547641778}"/>
    <dgm:cxn modelId="{1567815D-ABDE-49EC-A265-FA8A19D42ED0}" type="presOf" srcId="{3D29CCF5-3BD9-4E08-922C-D4FAE1402D19}" destId="{CD53F99D-C3F1-4589-8F12-F1DF787AAFC0}" srcOrd="0" destOrd="0" presId="urn:microsoft.com/office/officeart/2005/8/layout/bProcess4"/>
    <dgm:cxn modelId="{52E6C3E6-8815-489D-9DA0-512DE6AA40D4}" type="presOf" srcId="{4280A0E1-E713-456E-95D1-EC54AF2640CF}" destId="{195C85B7-85C4-4044-A8CF-629CA5F709F9}" srcOrd="0" destOrd="0" presId="urn:microsoft.com/office/officeart/2005/8/layout/bProcess4"/>
    <dgm:cxn modelId="{8DE6173D-282E-40FA-B026-5B1CBB65B188}" type="presOf" srcId="{7DCDF430-C332-4350-A2A5-2F69376B14C1}" destId="{E9B6780E-DC4A-48DF-A6EE-A4DCED393B6D}" srcOrd="0" destOrd="0" presId="urn:microsoft.com/office/officeart/2005/8/layout/bProcess4"/>
    <dgm:cxn modelId="{B1139AE1-8998-451A-8E73-48536C93224C}" srcId="{4316833D-3366-4E2A-ADE5-47CDF5EA7872}" destId="{60398EDB-067E-46AB-8CD8-466DB7BE1267}" srcOrd="0" destOrd="0" parTransId="{DFC883E6-8DC1-4CB1-8856-EB9E093FF280}" sibTransId="{1387539B-09AE-47A1-BE1D-3BBFAC2C2B7D}"/>
    <dgm:cxn modelId="{5A74C36A-D33D-4738-8107-45D02AF9E949}" type="presOf" srcId="{DD34F504-E804-4269-B2C4-DCC487C26E4F}" destId="{38950207-13D1-4EBA-93F9-706A6652F5C9}" srcOrd="0" destOrd="0" presId="urn:microsoft.com/office/officeart/2005/8/layout/bProcess4"/>
    <dgm:cxn modelId="{B1F60E16-2944-45A0-99C2-D5848415514A}" srcId="{4316833D-3366-4E2A-ADE5-47CDF5EA7872}" destId="{506EB941-5403-419E-93E3-C05D1374F31D}" srcOrd="4" destOrd="0" parTransId="{2FBEE520-AF95-4B9E-A202-2F6D56BABECB}" sibTransId="{72F235BD-2A52-4C22-B985-68FC2763700A}"/>
    <dgm:cxn modelId="{EC3970E1-BA77-4669-A2F8-7D3E7529904D}" type="presOf" srcId="{70E0F004-AC53-4710-A06A-B1F6A92BA499}" destId="{0BC8ADE0-39EA-4090-8D06-4628A1233AD6}" srcOrd="0" destOrd="0" presId="urn:microsoft.com/office/officeart/2005/8/layout/bProcess4"/>
    <dgm:cxn modelId="{548012A4-E394-4E07-9B34-AA8E698ECA43}" srcId="{4316833D-3366-4E2A-ADE5-47CDF5EA7872}" destId="{7DCDF430-C332-4350-A2A5-2F69376B14C1}" srcOrd="1" destOrd="0" parTransId="{834847A7-F3BB-44D3-934E-8C98EEFD65C2}" sibTransId="{E55356F4-7E5B-45B6-908F-25F7554554C7}"/>
    <dgm:cxn modelId="{950648A8-8DC6-4B25-9BEF-166A11E5BBBA}" type="presOf" srcId="{60398EDB-067E-46AB-8CD8-466DB7BE1267}" destId="{A04B3709-07CD-48DE-83A6-D7717AD11B29}" srcOrd="0" destOrd="0" presId="urn:microsoft.com/office/officeart/2005/8/layout/bProcess4"/>
    <dgm:cxn modelId="{DD4ABBC8-BE96-4BD0-A6DB-178014BE71FD}" type="presOf" srcId="{1387539B-09AE-47A1-BE1D-3BBFAC2C2B7D}" destId="{E34E4577-08CB-404B-A1AD-072154954E06}" srcOrd="0" destOrd="0" presId="urn:microsoft.com/office/officeart/2005/8/layout/bProcess4"/>
    <dgm:cxn modelId="{1FA2E539-EA70-4053-B7F3-38D7A6BC6781}" type="presOf" srcId="{E55356F4-7E5B-45B6-908F-25F7554554C7}" destId="{446A9A4C-13DA-484B-BE3F-0CF1D9202A92}" srcOrd="0" destOrd="0" presId="urn:microsoft.com/office/officeart/2005/8/layout/bProcess4"/>
    <dgm:cxn modelId="{04D4C0BB-FE88-40CD-B65E-303BBA3EE41E}" type="presOf" srcId="{506EB941-5403-419E-93E3-C05D1374F31D}" destId="{12B7D836-D5B9-4292-814F-8160A7C40F52}" srcOrd="0" destOrd="0" presId="urn:microsoft.com/office/officeart/2005/8/layout/bProcess4"/>
    <dgm:cxn modelId="{7F52F2B3-217C-4263-99D9-C4E2D6B2DD7F}" srcId="{4316833D-3366-4E2A-ADE5-47CDF5EA7872}" destId="{68383237-91F9-4CC5-A69A-7D7D680940BC}" srcOrd="8" destOrd="0" parTransId="{0B382814-B3C9-48FA-9983-285AF130B545}" sibTransId="{8CCE01F3-DB91-4593-9EF7-0275BE7DF9D2}"/>
    <dgm:cxn modelId="{B3C7DD98-3BF4-4EEE-B60F-F25580BEA30D}" type="presOf" srcId="{6CB3FA58-2E9A-4EC9-9E8D-077D725B5118}" destId="{95A37770-8BA0-4E47-B746-61B9F3A9249D}" srcOrd="0" destOrd="0" presId="urn:microsoft.com/office/officeart/2005/8/layout/bProcess4"/>
    <dgm:cxn modelId="{388A3D1D-3676-4BA5-ADEF-DCEC814C16F5}" srcId="{4316833D-3366-4E2A-ADE5-47CDF5EA7872}" destId="{EA1BECDA-8BCF-4032-88F4-0B90266982BF}" srcOrd="7" destOrd="0" parTransId="{4223AB81-B320-4EF5-8793-14E745F78D7F}" sibTransId="{1D87CDAD-87A6-4102-9FA9-81B656DFA6CE}"/>
    <dgm:cxn modelId="{286FAB24-F8D0-4C60-8FD7-7A212A0EFCCA}" srcId="{4316833D-3366-4E2A-ADE5-47CDF5EA7872}" destId="{3D29CCF5-3BD9-4E08-922C-D4FAE1402D19}" srcOrd="9" destOrd="0" parTransId="{05E054D2-9CA2-4985-9B8A-74885F3F571C}" sibTransId="{0C772093-B2E1-4C17-986A-18ADA68B85F4}"/>
    <dgm:cxn modelId="{4E7E79D4-7F23-42F3-998F-792ED568009B}" type="presOf" srcId="{1D87CDAD-87A6-4102-9FA9-81B656DFA6CE}" destId="{B6F6F45B-69C3-4EC8-8984-97ECF536DA4A}" srcOrd="0" destOrd="0" presId="urn:microsoft.com/office/officeart/2005/8/layout/bProcess4"/>
    <dgm:cxn modelId="{D1E333FD-3E3C-40F1-9885-7318733BA0CB}" type="presOf" srcId="{68383237-91F9-4CC5-A69A-7D7D680940BC}" destId="{98F8DE42-C706-4C2F-8D19-BFC6347FBC36}" srcOrd="0" destOrd="0" presId="urn:microsoft.com/office/officeart/2005/8/layout/bProcess4"/>
    <dgm:cxn modelId="{3BBB542C-C9D9-4135-8734-5B364A72989D}" srcId="{4316833D-3366-4E2A-ADE5-47CDF5EA7872}" destId="{6CB3FA58-2E9A-4EC9-9E8D-077D725B5118}" srcOrd="2" destOrd="0" parTransId="{145B6207-6571-4F9C-BD0A-C9DB6434C17E}" sibTransId="{826CB255-4C27-438F-AED1-5566E36C3DF2}"/>
    <dgm:cxn modelId="{43FA211C-2991-4A47-95FB-571BDC1DA023}" type="presOf" srcId="{826CB255-4C27-438F-AED1-5566E36C3DF2}" destId="{99B059D0-36FC-4E2C-A5F9-71A33EB016F1}" srcOrd="0" destOrd="0" presId="urn:microsoft.com/office/officeart/2005/8/layout/bProcess4"/>
    <dgm:cxn modelId="{645CE5F4-415E-41B2-9296-B7366765478F}" type="presOf" srcId="{8CCE01F3-DB91-4593-9EF7-0275BE7DF9D2}" destId="{5CD6C7DD-9D64-4A95-9A94-323C3AE3BF52}" srcOrd="0" destOrd="0" presId="urn:microsoft.com/office/officeart/2005/8/layout/bProcess4"/>
    <dgm:cxn modelId="{7D21DD56-7128-4B40-B0D9-6B713BC4DA0A}" type="presOf" srcId="{4316833D-3366-4E2A-ADE5-47CDF5EA7872}" destId="{663ACDEF-D157-41F4-BA2C-E08FE1B03A44}" srcOrd="0" destOrd="0" presId="urn:microsoft.com/office/officeart/2005/8/layout/bProcess4"/>
    <dgm:cxn modelId="{584D69BC-BA9D-4C05-81E9-DEDCC68BF9CB}" srcId="{4316833D-3366-4E2A-ADE5-47CDF5EA7872}" destId="{5CE4B677-4C01-4051-A828-B967013E95A9}" srcOrd="3" destOrd="0" parTransId="{B03FF008-26FD-480F-AE4F-ED52714DE651}" sibTransId="{DD34F504-E804-4269-B2C4-DCC487C26E4F}"/>
    <dgm:cxn modelId="{2B0081C5-E61D-445B-B5D4-8969DF240254}" srcId="{4316833D-3366-4E2A-ADE5-47CDF5EA7872}" destId="{037CF4BD-DFC4-4453-BAC2-FD021DA7DDA3}" srcOrd="5" destOrd="0" parTransId="{3A7677DC-69E6-4DE6-8718-EA21FD15D907}" sibTransId="{4280A0E1-E713-456E-95D1-EC54AF2640CF}"/>
    <dgm:cxn modelId="{A2DCA895-4B91-4634-A90F-741AEB496C15}" type="presOf" srcId="{5CE4B677-4C01-4051-A828-B967013E95A9}" destId="{4C4A5C60-E87A-434D-80BA-D515EC7D6930}" srcOrd="0" destOrd="0" presId="urn:microsoft.com/office/officeart/2005/8/layout/bProcess4"/>
    <dgm:cxn modelId="{BBD65E2F-8288-4E66-B81C-A91D8B97D030}" type="presOf" srcId="{EA1BECDA-8BCF-4032-88F4-0B90266982BF}" destId="{E60F4011-3FCC-4910-B1BE-15846154113D}" srcOrd="0" destOrd="0" presId="urn:microsoft.com/office/officeart/2005/8/layout/bProcess4"/>
    <dgm:cxn modelId="{FE178C3E-1039-4740-9265-C1F3537F4FC2}" type="presParOf" srcId="{663ACDEF-D157-41F4-BA2C-E08FE1B03A44}" destId="{C950B450-E862-463B-9CB4-6A74C9B87381}" srcOrd="0" destOrd="0" presId="urn:microsoft.com/office/officeart/2005/8/layout/bProcess4"/>
    <dgm:cxn modelId="{DC9F7927-B476-42EB-AA7D-08288012A0EA}" type="presParOf" srcId="{C950B450-E862-463B-9CB4-6A74C9B87381}" destId="{6B4C3420-C47C-442A-A5FA-6AB5DC8280C7}" srcOrd="0" destOrd="0" presId="urn:microsoft.com/office/officeart/2005/8/layout/bProcess4"/>
    <dgm:cxn modelId="{BB926A71-82F8-4015-93BE-BA22945FEED1}" type="presParOf" srcId="{C950B450-E862-463B-9CB4-6A74C9B87381}" destId="{A04B3709-07CD-48DE-83A6-D7717AD11B29}" srcOrd="1" destOrd="0" presId="urn:microsoft.com/office/officeart/2005/8/layout/bProcess4"/>
    <dgm:cxn modelId="{3BCE1656-F45F-4D41-A40B-3562BBB6832D}" type="presParOf" srcId="{663ACDEF-D157-41F4-BA2C-E08FE1B03A44}" destId="{E34E4577-08CB-404B-A1AD-072154954E06}" srcOrd="1" destOrd="0" presId="urn:microsoft.com/office/officeart/2005/8/layout/bProcess4"/>
    <dgm:cxn modelId="{18EFD618-42E8-4E6E-AFEA-FCD404068100}" type="presParOf" srcId="{663ACDEF-D157-41F4-BA2C-E08FE1B03A44}" destId="{E72E1C04-3BD9-467B-B928-68A1EA7F162A}" srcOrd="2" destOrd="0" presId="urn:microsoft.com/office/officeart/2005/8/layout/bProcess4"/>
    <dgm:cxn modelId="{D1E80E94-1E9F-45BE-8E64-B020D9D4F1A0}" type="presParOf" srcId="{E72E1C04-3BD9-467B-B928-68A1EA7F162A}" destId="{B69F0BA3-ECB9-494D-A3A7-EB8DCB0CA90A}" srcOrd="0" destOrd="0" presId="urn:microsoft.com/office/officeart/2005/8/layout/bProcess4"/>
    <dgm:cxn modelId="{038C7239-CA55-4BD8-883D-5543462DB79B}" type="presParOf" srcId="{E72E1C04-3BD9-467B-B928-68A1EA7F162A}" destId="{E9B6780E-DC4A-48DF-A6EE-A4DCED393B6D}" srcOrd="1" destOrd="0" presId="urn:microsoft.com/office/officeart/2005/8/layout/bProcess4"/>
    <dgm:cxn modelId="{00541621-F2F6-4082-B1CA-8ADB5B9F2854}" type="presParOf" srcId="{663ACDEF-D157-41F4-BA2C-E08FE1B03A44}" destId="{446A9A4C-13DA-484B-BE3F-0CF1D9202A92}" srcOrd="3" destOrd="0" presId="urn:microsoft.com/office/officeart/2005/8/layout/bProcess4"/>
    <dgm:cxn modelId="{81240AC2-DA29-4217-8A0A-0C41BEFCA2B4}" type="presParOf" srcId="{663ACDEF-D157-41F4-BA2C-E08FE1B03A44}" destId="{7B8CACF6-D08F-403B-8D30-4EE1593B47FF}" srcOrd="4" destOrd="0" presId="urn:microsoft.com/office/officeart/2005/8/layout/bProcess4"/>
    <dgm:cxn modelId="{79706A0B-2BCC-4F9B-AB7E-B7D1A836F6A7}" type="presParOf" srcId="{7B8CACF6-D08F-403B-8D30-4EE1593B47FF}" destId="{1A250631-0B96-4AB2-9701-82E019E3725F}" srcOrd="0" destOrd="0" presId="urn:microsoft.com/office/officeart/2005/8/layout/bProcess4"/>
    <dgm:cxn modelId="{4C58B9A8-48D5-4623-9B61-DAE43FC30FC0}" type="presParOf" srcId="{7B8CACF6-D08F-403B-8D30-4EE1593B47FF}" destId="{95A37770-8BA0-4E47-B746-61B9F3A9249D}" srcOrd="1" destOrd="0" presId="urn:microsoft.com/office/officeart/2005/8/layout/bProcess4"/>
    <dgm:cxn modelId="{78C010A7-E7B9-4B05-8DB5-4C1E2B112AF5}" type="presParOf" srcId="{663ACDEF-D157-41F4-BA2C-E08FE1B03A44}" destId="{99B059D0-36FC-4E2C-A5F9-71A33EB016F1}" srcOrd="5" destOrd="0" presId="urn:microsoft.com/office/officeart/2005/8/layout/bProcess4"/>
    <dgm:cxn modelId="{B543EDA1-A66F-453D-AAE4-AB77325E5115}" type="presParOf" srcId="{663ACDEF-D157-41F4-BA2C-E08FE1B03A44}" destId="{9E0FE2DB-6689-4B24-9037-8CEA0675F61D}" srcOrd="6" destOrd="0" presId="urn:microsoft.com/office/officeart/2005/8/layout/bProcess4"/>
    <dgm:cxn modelId="{FA28A160-10C9-4FF6-85D0-C4DB37B38097}" type="presParOf" srcId="{9E0FE2DB-6689-4B24-9037-8CEA0675F61D}" destId="{19DBC18A-1E67-4D3D-95C1-6A8436721B65}" srcOrd="0" destOrd="0" presId="urn:microsoft.com/office/officeart/2005/8/layout/bProcess4"/>
    <dgm:cxn modelId="{1134608D-8B68-4130-A2D1-3BF67FA74968}" type="presParOf" srcId="{9E0FE2DB-6689-4B24-9037-8CEA0675F61D}" destId="{4C4A5C60-E87A-434D-80BA-D515EC7D6930}" srcOrd="1" destOrd="0" presId="urn:microsoft.com/office/officeart/2005/8/layout/bProcess4"/>
    <dgm:cxn modelId="{F79B10BC-747B-4F36-BDD5-A7F332B718E7}" type="presParOf" srcId="{663ACDEF-D157-41F4-BA2C-E08FE1B03A44}" destId="{38950207-13D1-4EBA-93F9-706A6652F5C9}" srcOrd="7" destOrd="0" presId="urn:microsoft.com/office/officeart/2005/8/layout/bProcess4"/>
    <dgm:cxn modelId="{FD2230CA-5A3A-4939-8F4A-48F9BB51D3CC}" type="presParOf" srcId="{663ACDEF-D157-41F4-BA2C-E08FE1B03A44}" destId="{1C6FDB2B-0FB4-481F-9BAB-6571FFC7DD23}" srcOrd="8" destOrd="0" presId="urn:microsoft.com/office/officeart/2005/8/layout/bProcess4"/>
    <dgm:cxn modelId="{43EE492E-ACE0-4E05-8C3B-2D7A814CAF24}" type="presParOf" srcId="{1C6FDB2B-0FB4-481F-9BAB-6571FFC7DD23}" destId="{3E8729D9-CC89-4596-8C9A-0883A2F36F36}" srcOrd="0" destOrd="0" presId="urn:microsoft.com/office/officeart/2005/8/layout/bProcess4"/>
    <dgm:cxn modelId="{E7B2DE48-C103-42C5-9D19-8F6056FBAE44}" type="presParOf" srcId="{1C6FDB2B-0FB4-481F-9BAB-6571FFC7DD23}" destId="{12B7D836-D5B9-4292-814F-8160A7C40F52}" srcOrd="1" destOrd="0" presId="urn:microsoft.com/office/officeart/2005/8/layout/bProcess4"/>
    <dgm:cxn modelId="{A33DC815-E27D-4935-83E4-684708FBF0F2}" type="presParOf" srcId="{663ACDEF-D157-41F4-BA2C-E08FE1B03A44}" destId="{1B322E6E-A32E-4E7B-ACD1-1D2BECFA2A18}" srcOrd="9" destOrd="0" presId="urn:microsoft.com/office/officeart/2005/8/layout/bProcess4"/>
    <dgm:cxn modelId="{712D74E5-E323-4396-8736-EB6F95AB65C9}" type="presParOf" srcId="{663ACDEF-D157-41F4-BA2C-E08FE1B03A44}" destId="{A96206CB-AF63-455E-8A3D-6A368BCEF6F0}" srcOrd="10" destOrd="0" presId="urn:microsoft.com/office/officeart/2005/8/layout/bProcess4"/>
    <dgm:cxn modelId="{78157513-1FBD-484E-86ED-3ED197BD32A9}" type="presParOf" srcId="{A96206CB-AF63-455E-8A3D-6A368BCEF6F0}" destId="{CCCE7FC1-69AB-4D83-B39E-4A527FCD8309}" srcOrd="0" destOrd="0" presId="urn:microsoft.com/office/officeart/2005/8/layout/bProcess4"/>
    <dgm:cxn modelId="{22005093-4D34-4F7F-8808-93D529F608CE}" type="presParOf" srcId="{A96206CB-AF63-455E-8A3D-6A368BCEF6F0}" destId="{97DB6256-4FBE-4403-9369-ADECB08421E5}" srcOrd="1" destOrd="0" presId="urn:microsoft.com/office/officeart/2005/8/layout/bProcess4"/>
    <dgm:cxn modelId="{05FDBB69-9A38-4BB2-ADAC-1B21DC6B4149}" type="presParOf" srcId="{663ACDEF-D157-41F4-BA2C-E08FE1B03A44}" destId="{195C85B7-85C4-4044-A8CF-629CA5F709F9}" srcOrd="11" destOrd="0" presId="urn:microsoft.com/office/officeart/2005/8/layout/bProcess4"/>
    <dgm:cxn modelId="{656BF073-2355-4219-8E6E-45BB8F2F85AE}" type="presParOf" srcId="{663ACDEF-D157-41F4-BA2C-E08FE1B03A44}" destId="{8435C893-531D-4048-8863-8912AB6585FB}" srcOrd="12" destOrd="0" presId="urn:microsoft.com/office/officeart/2005/8/layout/bProcess4"/>
    <dgm:cxn modelId="{2A38CFC9-A9AB-4AE0-92D5-A98C15770420}" type="presParOf" srcId="{8435C893-531D-4048-8863-8912AB6585FB}" destId="{A5FB0B24-EB0B-4763-894A-3715113B0D1A}" srcOrd="0" destOrd="0" presId="urn:microsoft.com/office/officeart/2005/8/layout/bProcess4"/>
    <dgm:cxn modelId="{9D55915F-AE12-499B-9079-78D83F1C1E07}" type="presParOf" srcId="{8435C893-531D-4048-8863-8912AB6585FB}" destId="{0BC8ADE0-39EA-4090-8D06-4628A1233AD6}" srcOrd="1" destOrd="0" presId="urn:microsoft.com/office/officeart/2005/8/layout/bProcess4"/>
    <dgm:cxn modelId="{F389D6B4-69DE-4832-9F25-952CD8BC7795}" type="presParOf" srcId="{663ACDEF-D157-41F4-BA2C-E08FE1B03A44}" destId="{ACFA4A08-7500-4240-A830-82FB6F0E0F92}" srcOrd="13" destOrd="0" presId="urn:microsoft.com/office/officeart/2005/8/layout/bProcess4"/>
    <dgm:cxn modelId="{909A9D95-1684-40AD-AE0D-0B822AD32FC0}" type="presParOf" srcId="{663ACDEF-D157-41F4-BA2C-E08FE1B03A44}" destId="{4ECFDB7C-2450-4956-A6E2-DD436EFC7D3A}" srcOrd="14" destOrd="0" presId="urn:microsoft.com/office/officeart/2005/8/layout/bProcess4"/>
    <dgm:cxn modelId="{A41BDE60-D440-475B-8B35-1894A31B8FF6}" type="presParOf" srcId="{4ECFDB7C-2450-4956-A6E2-DD436EFC7D3A}" destId="{87A8F514-714E-470F-876D-BF0A019C335D}" srcOrd="0" destOrd="0" presId="urn:microsoft.com/office/officeart/2005/8/layout/bProcess4"/>
    <dgm:cxn modelId="{90660B63-3E5B-4C30-AB8A-4F00E9960AD1}" type="presParOf" srcId="{4ECFDB7C-2450-4956-A6E2-DD436EFC7D3A}" destId="{E60F4011-3FCC-4910-B1BE-15846154113D}" srcOrd="1" destOrd="0" presId="urn:microsoft.com/office/officeart/2005/8/layout/bProcess4"/>
    <dgm:cxn modelId="{9D1E0118-D3CC-48AB-B017-5D91FBA0A6BF}" type="presParOf" srcId="{663ACDEF-D157-41F4-BA2C-E08FE1B03A44}" destId="{B6F6F45B-69C3-4EC8-8984-97ECF536DA4A}" srcOrd="15" destOrd="0" presId="urn:microsoft.com/office/officeart/2005/8/layout/bProcess4"/>
    <dgm:cxn modelId="{84039ED1-93A1-41FA-BDB8-5ABDA0605E77}" type="presParOf" srcId="{663ACDEF-D157-41F4-BA2C-E08FE1B03A44}" destId="{D193C4F6-0E83-4FF0-8D26-C80ACB00C59D}" srcOrd="16" destOrd="0" presId="urn:microsoft.com/office/officeart/2005/8/layout/bProcess4"/>
    <dgm:cxn modelId="{153E15BF-81A9-4260-B7E8-F8DAE486FBEC}" type="presParOf" srcId="{D193C4F6-0E83-4FF0-8D26-C80ACB00C59D}" destId="{17302DDB-A893-4A22-AEAF-2023530960CB}" srcOrd="0" destOrd="0" presId="urn:microsoft.com/office/officeart/2005/8/layout/bProcess4"/>
    <dgm:cxn modelId="{B5860877-AC85-4A98-B81F-5D741AA843D7}" type="presParOf" srcId="{D193C4F6-0E83-4FF0-8D26-C80ACB00C59D}" destId="{98F8DE42-C706-4C2F-8D19-BFC6347FBC36}" srcOrd="1" destOrd="0" presId="urn:microsoft.com/office/officeart/2005/8/layout/bProcess4"/>
    <dgm:cxn modelId="{E575BA95-66D4-4612-93DB-74F357C0FF8F}" type="presParOf" srcId="{663ACDEF-D157-41F4-BA2C-E08FE1B03A44}" destId="{5CD6C7DD-9D64-4A95-9A94-323C3AE3BF52}" srcOrd="17" destOrd="0" presId="urn:microsoft.com/office/officeart/2005/8/layout/bProcess4"/>
    <dgm:cxn modelId="{562AF8A3-8ED8-4584-B480-913522F3BC97}" type="presParOf" srcId="{663ACDEF-D157-41F4-BA2C-E08FE1B03A44}" destId="{5D83CE5E-EE8D-400E-A827-0CE58E75D910}" srcOrd="18" destOrd="0" presId="urn:microsoft.com/office/officeart/2005/8/layout/bProcess4"/>
    <dgm:cxn modelId="{8BBF831C-98D2-4E4C-A711-8BF63780ABD4}" type="presParOf" srcId="{5D83CE5E-EE8D-400E-A827-0CE58E75D910}" destId="{08AB9AFA-4B12-4EB9-ACA5-56C50787291E}" srcOrd="0" destOrd="0" presId="urn:microsoft.com/office/officeart/2005/8/layout/bProcess4"/>
    <dgm:cxn modelId="{515003AF-D02B-4359-8AB8-DDEB229EC9B7}" type="presParOf" srcId="{5D83CE5E-EE8D-400E-A827-0CE58E75D910}" destId="{CD53F99D-C3F1-4589-8F12-F1DF787AAFC0}" srcOrd="1" destOrd="0" presId="urn:microsoft.com/office/officeart/2005/8/layout/bProcess4"/>
  </dgm:cxnLst>
  <dgm:bg/>
  <dgm:whole>
    <a:ln>
      <a:noFill/>
    </a:ln>
  </dgm:whole>
</dgm:dataModel>
</file>

<file path=ppt/diagrams/data4.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IN"/>
        </a:p>
      </dgm:t>
    </dgm:pt>
    <dgm:pt modelId="{647D95FF-0906-4822-922F-F819B3C29A74}">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rgbClr val="FF0000"/>
          </a:solidFill>
        </a:ln>
      </dgm:spPr>
      <dgm:t>
        <a:bodyPr/>
        <a:lstStyle/>
        <a:p>
          <a:pPr algn="ctr" rtl="0"/>
          <a:r>
            <a:rPr lang="en-IN" sz="1600" dirty="0" smtClean="0">
              <a:latin typeface="Times New Roman" pitchFamily="18" charset="0"/>
              <a:cs typeface="Times New Roman" pitchFamily="18" charset="0"/>
            </a:rPr>
            <a:t>                   </a:t>
          </a:r>
          <a:r>
            <a:rPr lang="en-IN" sz="2000" b="1" dirty="0" smtClean="0">
              <a:solidFill>
                <a:srgbClr val="FF0000"/>
              </a:solidFill>
              <a:latin typeface="Times New Roman" pitchFamily="18" charset="0"/>
              <a:cs typeface="Times New Roman" pitchFamily="18" charset="0"/>
            </a:rPr>
            <a:t>Learn from your experiences for these is no greater tutor than life itself</a:t>
          </a:r>
          <a:r>
            <a:rPr lang="en-IN" sz="1600" dirty="0" smtClean="0">
              <a:latin typeface="Times New Roman" pitchFamily="18" charset="0"/>
              <a:cs typeface="Times New Roman" pitchFamily="18" charset="0"/>
            </a:rPr>
            <a:t>.</a:t>
          </a:r>
          <a:endParaRPr lang="en-IN" sz="1600" dirty="0">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pt>
    <dgm:pt modelId="{35008381-F37B-4547-BC49-2DBE192BA84A}" type="pres">
      <dgm:prSet presAssocID="{647D95FF-0906-4822-922F-F819B3C29A74}" presName="imgShp" presStyleLbl="fgImgPlace1" presStyleIdx="0" presStyleCnt="1" custScaleX="108053" custScaleY="100098" custLinFactNeighborX="-46572" custLinFactNeighborY="1184"/>
      <dgm:spPr>
        <a:blipFill rotWithShape="0">
          <a:blip xmlns:r="http://schemas.openxmlformats.org/officeDocument/2006/relationships" r:embed="rId1"/>
          <a:stretch>
            <a:fillRect/>
          </a:stretch>
        </a:blipFill>
      </dgm:spPr>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53F89E6A-84AD-4F3F-B306-C55CBCDE388D}" type="presOf" srcId="{C192C28F-C5FF-4592-94F3-EF381BB1D75B}" destId="{36ABD271-A949-45EB-8A77-666B93CFADAF}" srcOrd="0" destOrd="0" presId="urn:microsoft.com/office/officeart/2005/8/layout/vList3"/>
    <dgm:cxn modelId="{42AFA4F5-EDBF-41F1-A362-E752BE6336E9}" type="presOf" srcId="{647D95FF-0906-4822-922F-F819B3C29A74}" destId="{002B564B-3EE2-404D-AFDC-C1ED17527D19}" srcOrd="0" destOrd="0" presId="urn:microsoft.com/office/officeart/2005/8/layout/vList3"/>
    <dgm:cxn modelId="{E5D926CD-FC09-464A-B680-F62232E01567}" type="presParOf" srcId="{36ABD271-A949-45EB-8A77-666B93CFADAF}" destId="{F3D8F192-585D-44A7-9C01-25F81BB3DEB0}" srcOrd="0" destOrd="0" presId="urn:microsoft.com/office/officeart/2005/8/layout/vList3"/>
    <dgm:cxn modelId="{746C796F-DB8C-485A-904B-28E4D420B2ED}" type="presParOf" srcId="{F3D8F192-585D-44A7-9C01-25F81BB3DEB0}" destId="{35008381-F37B-4547-BC49-2DBE192BA84A}" srcOrd="0" destOrd="0" presId="urn:microsoft.com/office/officeart/2005/8/layout/vList3"/>
    <dgm:cxn modelId="{3AFADCED-4E62-4205-A007-38517725C737}" type="presParOf" srcId="{F3D8F192-585D-44A7-9C01-25F81BB3DEB0}" destId="{002B564B-3EE2-404D-AFDC-C1ED17527D19}"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647D95FF-0906-4822-922F-F819B3C29A74}">
      <dgm:prSet custT="1"/>
      <dgm:spPr>
        <a:ln>
          <a:solidFill>
            <a:srgbClr val="FF0000"/>
          </a:solidFill>
        </a:ln>
      </dgm:spPr>
      <dgm:t>
        <a:bodyPr/>
        <a:lstStyle/>
        <a:p>
          <a:pPr algn="ctr" rtl="0"/>
          <a:r>
            <a:rPr lang="en-IN" sz="1600"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HOD Civil Engineering Department Massage</a:t>
          </a:r>
          <a:endParaRPr lang="en-IN" sz="1600" dirty="0">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t>
        <a:bodyPr/>
        <a:lstStyle/>
        <a:p>
          <a:endParaRPr lang="en-IN"/>
        </a:p>
      </dgm:t>
    </dgm:pt>
    <dgm:pt modelId="{35008381-F37B-4547-BC49-2DBE192BA84A}" type="pres">
      <dgm:prSet presAssocID="{647D95FF-0906-4822-922F-F819B3C29A74}" presName="imgShp" presStyleLbl="fgImgPlace1" presStyleIdx="0" presStyleCnt="1" custScaleX="116761" custLinFactNeighborX="-42218" custLinFactNeighborY="-49"/>
      <dgm:spPr>
        <a:blipFill rotWithShape="0">
          <a:blip xmlns:r="http://schemas.openxmlformats.org/officeDocument/2006/relationships" r:embed="rId1"/>
          <a:stretch>
            <a:fillRect/>
          </a:stretch>
        </a:blipFill>
      </dgm:spPr>
      <dgm:t>
        <a:bodyPr/>
        <a:lstStyle/>
        <a:p>
          <a:endParaRPr lang="en-IN"/>
        </a:p>
      </dgm:t>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305E387A-8342-42CF-BF83-8F543189E8B0}" type="presOf" srcId="{C192C28F-C5FF-4592-94F3-EF381BB1D75B}" destId="{36ABD271-A949-45EB-8A77-666B93CFADAF}" srcOrd="0" destOrd="0" presId="urn:microsoft.com/office/officeart/2005/8/layout/vList3"/>
    <dgm:cxn modelId="{0FA35CA8-38E1-4C60-9D33-0DC67BE1F723}" type="presOf" srcId="{647D95FF-0906-4822-922F-F819B3C29A74}" destId="{002B564B-3EE2-404D-AFDC-C1ED17527D19}" srcOrd="0" destOrd="0" presId="urn:microsoft.com/office/officeart/2005/8/layout/vList3"/>
    <dgm:cxn modelId="{2FF50298-E067-4ED3-B32F-BB3E679AE2A7}" type="presParOf" srcId="{36ABD271-A949-45EB-8A77-666B93CFADAF}" destId="{F3D8F192-585D-44A7-9C01-25F81BB3DEB0}" srcOrd="0" destOrd="0" presId="urn:microsoft.com/office/officeart/2005/8/layout/vList3"/>
    <dgm:cxn modelId="{2413CA25-DBC7-4CA2-9579-80CB29800830}" type="presParOf" srcId="{F3D8F192-585D-44A7-9C01-25F81BB3DEB0}" destId="{35008381-F37B-4547-BC49-2DBE192BA84A}" srcOrd="0" destOrd="0" presId="urn:microsoft.com/office/officeart/2005/8/layout/vList3"/>
    <dgm:cxn modelId="{ABA21E9F-6467-4B3B-9B8D-56400C992CAD}" type="presParOf" srcId="{F3D8F192-585D-44A7-9C01-25F81BB3DEB0}" destId="{002B564B-3EE2-404D-AFDC-C1ED17527D19}"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805A43-4561-4A37-B5EF-9814D8264889}" type="datetimeFigureOut">
              <a:rPr lang="en-US" smtClean="0"/>
              <a:pPr/>
              <a:t>17-May-24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C5760C-F267-42F9-A943-FD84B2077E6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1F822-4EA8-4391-B591-C89B17756002}" type="datetimeFigureOut">
              <a:rPr lang="en-US" smtClean="0"/>
              <a:pPr/>
              <a:t>17-May-24</a:t>
            </a:fld>
            <a:endParaRPr lang="en-IN"/>
          </a:p>
        </p:txBody>
      </p:sp>
      <p:sp>
        <p:nvSpPr>
          <p:cNvPr id="4" name="Slide Image Placeholder 3"/>
          <p:cNvSpPr>
            <a:spLocks noGrp="1" noRot="1" noChangeAspect="1"/>
          </p:cNvSpPr>
          <p:nvPr>
            <p:ph type="sldImg" idx="2"/>
          </p:nvPr>
        </p:nvSpPr>
        <p:spPr>
          <a:xfrm>
            <a:off x="2214563" y="685800"/>
            <a:ext cx="242887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510E2-3D4A-474A-9560-FF477AB93D6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57765" rtl="0" eaLnBrk="1" latinLnBrk="0" hangingPunct="1">
      <a:defRPr sz="1200" kern="1200">
        <a:solidFill>
          <a:schemeClr val="tx1"/>
        </a:solidFill>
        <a:latin typeface="+mn-lt"/>
        <a:ea typeface="+mn-ea"/>
        <a:cs typeface="+mn-cs"/>
      </a:defRPr>
    </a:lvl1pPr>
    <a:lvl2pPr marL="478882" algn="l" defTabSz="957765" rtl="0" eaLnBrk="1" latinLnBrk="0" hangingPunct="1">
      <a:defRPr sz="1200" kern="1200">
        <a:solidFill>
          <a:schemeClr val="tx1"/>
        </a:solidFill>
        <a:latin typeface="+mn-lt"/>
        <a:ea typeface="+mn-ea"/>
        <a:cs typeface="+mn-cs"/>
      </a:defRPr>
    </a:lvl2pPr>
    <a:lvl3pPr marL="957765" algn="l" defTabSz="957765" rtl="0" eaLnBrk="1" latinLnBrk="0" hangingPunct="1">
      <a:defRPr sz="1200" kern="1200">
        <a:solidFill>
          <a:schemeClr val="tx1"/>
        </a:solidFill>
        <a:latin typeface="+mn-lt"/>
        <a:ea typeface="+mn-ea"/>
        <a:cs typeface="+mn-cs"/>
      </a:defRPr>
    </a:lvl3pPr>
    <a:lvl4pPr marL="1436649" algn="l" defTabSz="957765" rtl="0" eaLnBrk="1" latinLnBrk="0" hangingPunct="1">
      <a:defRPr sz="1200" kern="1200">
        <a:solidFill>
          <a:schemeClr val="tx1"/>
        </a:solidFill>
        <a:latin typeface="+mn-lt"/>
        <a:ea typeface="+mn-ea"/>
        <a:cs typeface="+mn-cs"/>
      </a:defRPr>
    </a:lvl4pPr>
    <a:lvl5pPr marL="1915532" algn="l" defTabSz="957765" rtl="0" eaLnBrk="1" latinLnBrk="0" hangingPunct="1">
      <a:defRPr sz="1200" kern="1200">
        <a:solidFill>
          <a:schemeClr val="tx1"/>
        </a:solidFill>
        <a:latin typeface="+mn-lt"/>
        <a:ea typeface="+mn-ea"/>
        <a:cs typeface="+mn-cs"/>
      </a:defRPr>
    </a:lvl5pPr>
    <a:lvl6pPr marL="2394414" algn="l" defTabSz="957765" rtl="0" eaLnBrk="1" latinLnBrk="0" hangingPunct="1">
      <a:defRPr sz="1200" kern="1200">
        <a:solidFill>
          <a:schemeClr val="tx1"/>
        </a:solidFill>
        <a:latin typeface="+mn-lt"/>
        <a:ea typeface="+mn-ea"/>
        <a:cs typeface="+mn-cs"/>
      </a:defRPr>
    </a:lvl6pPr>
    <a:lvl7pPr marL="2873296" algn="l" defTabSz="957765" rtl="0" eaLnBrk="1" latinLnBrk="0" hangingPunct="1">
      <a:defRPr sz="1200" kern="1200">
        <a:solidFill>
          <a:schemeClr val="tx1"/>
        </a:solidFill>
        <a:latin typeface="+mn-lt"/>
        <a:ea typeface="+mn-ea"/>
        <a:cs typeface="+mn-cs"/>
      </a:defRPr>
    </a:lvl7pPr>
    <a:lvl8pPr marL="3352181" algn="l" defTabSz="957765" rtl="0" eaLnBrk="1" latinLnBrk="0" hangingPunct="1">
      <a:defRPr sz="1200" kern="1200">
        <a:solidFill>
          <a:schemeClr val="tx1"/>
        </a:solidFill>
        <a:latin typeface="+mn-lt"/>
        <a:ea typeface="+mn-ea"/>
        <a:cs typeface="+mn-cs"/>
      </a:defRPr>
    </a:lvl8pPr>
    <a:lvl9pPr marL="3831063" algn="l" defTabSz="957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685800"/>
            <a:ext cx="2428875" cy="34290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9553651"/>
            <a:ext cx="7772400" cy="141914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772" y="9685325"/>
            <a:ext cx="1912010" cy="11411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005279" y="9670695"/>
            <a:ext cx="5767121" cy="11411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007870" y="6461760"/>
            <a:ext cx="5505450" cy="292608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007870" y="9680059"/>
            <a:ext cx="5699760" cy="109728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770" y="9709918"/>
            <a:ext cx="1748790" cy="1097280"/>
          </a:xfrm>
        </p:spPr>
        <p:txBody>
          <a:bodyPr>
            <a:noAutofit/>
          </a:bodyPr>
          <a:lstStyle>
            <a:lvl1pPr algn="ctr">
              <a:defRPr sz="2000">
                <a:solidFill>
                  <a:srgbClr val="FFFFFF"/>
                </a:solidFill>
              </a:defRPr>
            </a:lvl1pPr>
          </a:lstStyle>
          <a:p>
            <a:fld id="{1D8BD707-D9CF-40AE-B4C6-C98DA3205C09}" type="datetimeFigureOut">
              <a:rPr lang="en-US" smtClean="0"/>
              <a:pPr/>
              <a:t>17-May-24</a:t>
            </a:fld>
            <a:endParaRPr lang="en-US"/>
          </a:p>
        </p:txBody>
      </p:sp>
      <p:sp>
        <p:nvSpPr>
          <p:cNvPr id="17" name="Footer Placeholder 16"/>
          <p:cNvSpPr>
            <a:spLocks noGrp="1"/>
          </p:cNvSpPr>
          <p:nvPr>
            <p:ph type="ftr" sz="quarter" idx="11"/>
          </p:nvPr>
        </p:nvSpPr>
        <p:spPr>
          <a:xfrm>
            <a:off x="1772584" y="378462"/>
            <a:ext cx="4987290" cy="584200"/>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6800850" y="365760"/>
            <a:ext cx="712470" cy="6096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0220" y="975361"/>
            <a:ext cx="1748790" cy="882650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975360"/>
            <a:ext cx="4728210" cy="882650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570220" y="9997444"/>
            <a:ext cx="1878330" cy="584200"/>
          </a:xfrm>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a:xfrm>
            <a:off x="388621" y="9997132"/>
            <a:ext cx="4737461" cy="584200"/>
          </a:xfrm>
        </p:spPr>
        <p:txBody>
          <a:bodyPr/>
          <a:lstStyle/>
          <a:p>
            <a:endParaRPr lang="en-US"/>
          </a:p>
        </p:txBody>
      </p:sp>
      <p:sp>
        <p:nvSpPr>
          <p:cNvPr id="7" name="Rectangle 6"/>
          <p:cNvSpPr/>
          <p:nvPr/>
        </p:nvSpPr>
        <p:spPr bwMode="white">
          <a:xfrm>
            <a:off x="5181870" y="0"/>
            <a:ext cx="272034" cy="109728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5220732" y="975360"/>
            <a:ext cx="194310" cy="999744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5220732" y="0"/>
            <a:ext cx="194310" cy="85344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4891167" y="322818"/>
            <a:ext cx="853440" cy="207805"/>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0751" y="365760"/>
            <a:ext cx="6930390" cy="158496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520751" y="2560320"/>
            <a:ext cx="6930390" cy="719328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65860" y="4389121"/>
            <a:ext cx="6054646" cy="2677160"/>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438400"/>
            <a:ext cx="7772400" cy="18288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2560320"/>
            <a:ext cx="1101090" cy="15849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165860" y="2560320"/>
            <a:ext cx="6606540" cy="15849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165860" y="2560320"/>
            <a:ext cx="6477000" cy="158496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17-May-24</a:t>
            </a:fld>
            <a:endParaRPr lang="en-US"/>
          </a:p>
        </p:txBody>
      </p:sp>
      <p:sp>
        <p:nvSpPr>
          <p:cNvPr id="13" name="Slide Number Placeholder 12"/>
          <p:cNvSpPr>
            <a:spLocks noGrp="1"/>
          </p:cNvSpPr>
          <p:nvPr>
            <p:ph type="sldNum" sz="quarter" idx="11"/>
          </p:nvPr>
        </p:nvSpPr>
        <p:spPr>
          <a:xfrm>
            <a:off x="0" y="2804160"/>
            <a:ext cx="1101090" cy="1122682"/>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518160" y="2543307"/>
            <a:ext cx="3303270" cy="7315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118166" y="2543307"/>
            <a:ext cx="3303270" cy="7315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17-May-24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90" y="436880"/>
            <a:ext cx="6930390" cy="139192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518160" y="3901440"/>
            <a:ext cx="3303270" cy="57302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080510" y="3901440"/>
            <a:ext cx="3303270" cy="57302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17-May-24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518160" y="2804160"/>
            <a:ext cx="3303270" cy="1024128"/>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080510" y="2804160"/>
            <a:ext cx="3303270" cy="1024128"/>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17-May-24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9997440"/>
            <a:ext cx="453390" cy="6096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 y="436880"/>
            <a:ext cx="6865620" cy="139192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518160" y="2804160"/>
            <a:ext cx="1360170" cy="694944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007870" y="2804160"/>
            <a:ext cx="5440680" cy="707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60170" y="8778240"/>
            <a:ext cx="6217920" cy="109728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7772" y="7315200"/>
            <a:ext cx="7772400" cy="141914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772" y="7461504"/>
            <a:ext cx="1243584" cy="11411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13536" y="7446874"/>
            <a:ext cx="6458864" cy="11411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60170" y="7437120"/>
            <a:ext cx="6217920" cy="109728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230630" y="0"/>
            <a:ext cx="85496" cy="109874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5311140" y="9997441"/>
            <a:ext cx="2266950" cy="584200"/>
          </a:xfrm>
        </p:spPr>
        <p:txBody>
          <a:bodyPr rtlCol="0"/>
          <a:lstStyle/>
          <a:p>
            <a:fld id="{1D8BD707-D9CF-40AE-B4C6-C98DA3205C09}" type="datetimeFigureOut">
              <a:rPr lang="en-US" smtClean="0"/>
              <a:pPr/>
              <a:t>17-May-24</a:t>
            </a:fld>
            <a:endParaRPr lang="en-US"/>
          </a:p>
        </p:txBody>
      </p:sp>
      <p:sp>
        <p:nvSpPr>
          <p:cNvPr id="13" name="Slide Number Placeholder 12"/>
          <p:cNvSpPr>
            <a:spLocks noGrp="1"/>
          </p:cNvSpPr>
          <p:nvPr>
            <p:ph type="sldNum" sz="quarter" idx="11"/>
          </p:nvPr>
        </p:nvSpPr>
        <p:spPr>
          <a:xfrm>
            <a:off x="0" y="7467598"/>
            <a:ext cx="1230630" cy="1061725"/>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360170" y="9997130"/>
            <a:ext cx="3886200" cy="584200"/>
          </a:xfrm>
        </p:spPr>
        <p:txBody>
          <a:bodyPr rtlCol="0"/>
          <a:lstStyle/>
          <a:p>
            <a:endParaRPr lang="en-US"/>
          </a:p>
        </p:txBody>
      </p:sp>
      <p:sp>
        <p:nvSpPr>
          <p:cNvPr id="3" name="Picture Placeholder 2"/>
          <p:cNvSpPr>
            <a:spLocks noGrp="1"/>
          </p:cNvSpPr>
          <p:nvPr>
            <p:ph type="pic" idx="1"/>
          </p:nvPr>
        </p:nvSpPr>
        <p:spPr>
          <a:xfrm>
            <a:off x="1326490" y="0"/>
            <a:ext cx="6445910" cy="7310323"/>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18160" y="365760"/>
            <a:ext cx="6930390" cy="158496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20751" y="2560320"/>
            <a:ext cx="6930390" cy="724204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181600" y="9997441"/>
            <a:ext cx="2266950" cy="584200"/>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17-May-24</a:t>
            </a:fld>
            <a:endParaRPr lang="en-US"/>
          </a:p>
        </p:txBody>
      </p:sp>
      <p:sp>
        <p:nvSpPr>
          <p:cNvPr id="3" name="Footer Placeholder 2"/>
          <p:cNvSpPr>
            <a:spLocks noGrp="1"/>
          </p:cNvSpPr>
          <p:nvPr>
            <p:ph type="ftr" sz="quarter" idx="3"/>
          </p:nvPr>
        </p:nvSpPr>
        <p:spPr>
          <a:xfrm>
            <a:off x="518160" y="9997130"/>
            <a:ext cx="4607921" cy="584200"/>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975104"/>
            <a:ext cx="7772400" cy="51206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2048256"/>
            <a:ext cx="453390" cy="36576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01967" y="2048256"/>
            <a:ext cx="7270433" cy="36576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2035555"/>
            <a:ext cx="453390" cy="391162"/>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mailto:bhanudas.abhale@sandippolytechnic.org9511940099"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2" name="Diagram 11"/>
          <p:cNvGraphicFramePr/>
          <p:nvPr/>
        </p:nvGraphicFramePr>
        <p:xfrm>
          <a:off x="0" y="381000"/>
          <a:ext cx="4495800" cy="1560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Content Placeholder 19"/>
          <p:cNvGraphicFramePr>
            <a:graphicFrameLocks noGrp="1"/>
          </p:cNvGraphicFramePr>
          <p:nvPr>
            <p:ph sz="quarter" idx="1"/>
          </p:nvPr>
        </p:nvGraphicFramePr>
        <p:xfrm>
          <a:off x="4267200" y="422031"/>
          <a:ext cx="3505200" cy="1482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p:cNvSpPr/>
          <p:nvPr/>
        </p:nvSpPr>
        <p:spPr>
          <a:xfrm>
            <a:off x="0" y="0"/>
            <a:ext cx="7772400" cy="422031"/>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1981200"/>
            <a:ext cx="7772400" cy="2057400"/>
          </a:xfrm>
          <a:prstGeom prst="rect">
            <a:avLst/>
          </a:prstGeom>
          <a:ln>
            <a:solidFill>
              <a:srgbClr val="FF0000">
                <a:alpha val="78000"/>
              </a:srgbClr>
            </a:solidFill>
          </a:ln>
        </p:spPr>
        <p:style>
          <a:lnRef idx="1">
            <a:schemeClr val="accent6"/>
          </a:lnRef>
          <a:fillRef idx="2">
            <a:schemeClr val="accent6"/>
          </a:fillRef>
          <a:effectRef idx="1">
            <a:schemeClr val="accent6"/>
          </a:effectRef>
          <a:fontRef idx="minor">
            <a:schemeClr val="dk1"/>
          </a:fontRef>
        </p:style>
        <p:txBody>
          <a:bodyPr rtlCol="0" anchor="t"/>
          <a:lstStyle/>
          <a:p>
            <a:pPr marL="342900" indent="-342900" algn="ctr"/>
            <a:r>
              <a:rPr lang="en-IN" sz="1600" b="1" dirty="0" smtClean="0">
                <a:solidFill>
                  <a:srgbClr val="FF0000"/>
                </a:solidFill>
                <a:latin typeface="Times New Roman" pitchFamily="18" charset="0"/>
                <a:cs typeface="Times New Roman" pitchFamily="18" charset="0"/>
              </a:rPr>
              <a:t>Vision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endParaRPr lang="en-IN" sz="1600" dirty="0" smtClean="0">
              <a:solidFill>
                <a:srgbClr val="FF0000"/>
              </a:solidFill>
              <a:latin typeface="Times New Roman" pitchFamily="18" charset="0"/>
              <a:cs typeface="Times New Roman" pitchFamily="18" charset="0"/>
            </a:endParaRPr>
          </a:p>
          <a:p>
            <a:pPr marL="342900" indent="-342900" algn="just"/>
            <a:r>
              <a:rPr lang="en-IN" sz="1600" dirty="0" smtClean="0">
                <a:latin typeface="Times New Roman" pitchFamily="18" charset="0"/>
                <a:cs typeface="Times New Roman" pitchFamily="18" charset="0"/>
              </a:rPr>
              <a:t>“To produce skilled technocrats for serving industry, Society and pursue higher education”</a:t>
            </a:r>
          </a:p>
          <a:p>
            <a:pPr marL="342900" indent="-342900" algn="ctr"/>
            <a:r>
              <a:rPr lang="en-IN" sz="1600" b="1" dirty="0" smtClean="0">
                <a:solidFill>
                  <a:srgbClr val="FF0000"/>
                </a:solidFill>
                <a:latin typeface="Times New Roman" pitchFamily="18" charset="0"/>
                <a:cs typeface="Times New Roman" pitchFamily="18" charset="0"/>
              </a:rPr>
              <a:t>Mission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p>
          <a:p>
            <a:pPr marL="342900" indent="-342900" algn="just">
              <a:buFont typeface="Wingdings" pitchFamily="2" charset="2"/>
              <a:buChar char="q"/>
            </a:pPr>
            <a:r>
              <a:rPr lang="en-IN" sz="1600" b="1" dirty="0" smtClean="0">
                <a:latin typeface="Times New Roman" pitchFamily="18" charset="0"/>
                <a:cs typeface="Times New Roman" pitchFamily="18" charset="0"/>
              </a:rPr>
              <a:t>M1 : </a:t>
            </a:r>
            <a:r>
              <a:rPr lang="en-IN" sz="1600" dirty="0" smtClean="0">
                <a:latin typeface="Times New Roman" pitchFamily="18" charset="0"/>
                <a:cs typeface="Times New Roman" pitchFamily="18" charset="0"/>
              </a:rPr>
              <a:t>State the art of infrastructure, qualified and competent teaching faculty.</a:t>
            </a:r>
          </a:p>
          <a:p>
            <a:pPr marL="342900" indent="-342900" algn="just">
              <a:buFont typeface="Wingdings" pitchFamily="2" charset="2"/>
              <a:buChar char="q"/>
            </a:pPr>
            <a:r>
              <a:rPr lang="en-IN" sz="1600" b="1" dirty="0" smtClean="0">
                <a:latin typeface="Times New Roman" pitchFamily="18" charset="0"/>
                <a:cs typeface="Times New Roman" pitchFamily="18" charset="0"/>
              </a:rPr>
              <a:t>M2 :</a:t>
            </a:r>
            <a:r>
              <a:rPr lang="en-IN" sz="1600" dirty="0" smtClean="0">
                <a:latin typeface="Times New Roman" pitchFamily="18" charset="0"/>
                <a:cs typeface="Times New Roman" pitchFamily="18" charset="0"/>
              </a:rPr>
              <a:t> To provide industry institute interaction, employability enhancement and higher education.</a:t>
            </a:r>
          </a:p>
          <a:p>
            <a:pPr marL="342900" indent="-342900" algn="just">
              <a:buFont typeface="Wingdings" pitchFamily="2" charset="2"/>
              <a:buChar char="q"/>
            </a:pPr>
            <a:r>
              <a:rPr lang="en-IN" sz="1600" b="1" dirty="0" smtClean="0">
                <a:latin typeface="Times New Roman" pitchFamily="18" charset="0"/>
                <a:cs typeface="Times New Roman" pitchFamily="18" charset="0"/>
              </a:rPr>
              <a:t>M3 :</a:t>
            </a:r>
            <a:r>
              <a:rPr lang="en-IN" sz="1600" dirty="0" smtClean="0">
                <a:latin typeface="Times New Roman" pitchFamily="18" charset="0"/>
                <a:cs typeface="Times New Roman" pitchFamily="18" charset="0"/>
              </a:rPr>
              <a:t> To provide platform for  development professional, social skill and life long learning.</a:t>
            </a:r>
          </a:p>
          <a:p>
            <a:pPr marL="342900" indent="-342900"/>
            <a:r>
              <a:rPr lang="en-IN" sz="16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p:sp>
        <p:nvSpPr>
          <p:cNvPr id="9" name="Rounded Rectangle 8"/>
          <p:cNvSpPr/>
          <p:nvPr/>
        </p:nvSpPr>
        <p:spPr>
          <a:xfrm>
            <a:off x="304800" y="4114800"/>
            <a:ext cx="2362200" cy="6858000"/>
          </a:xfrm>
          <a:prstGeom prst="roundRect">
            <a:avLst/>
          </a:prstGeom>
          <a:solidFill>
            <a:schemeClr val="accent3">
              <a:lumMod val="60000"/>
              <a:lumOff val="4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600" b="1" dirty="0" smtClean="0">
                <a:solidFill>
                  <a:srgbClr val="FFFF00"/>
                </a:solidFill>
                <a:latin typeface="Times New Roman" pitchFamily="18" charset="0"/>
                <a:cs typeface="Times New Roman" pitchFamily="18" charset="0"/>
              </a:rPr>
              <a:t>Vision and Mission of the Department</a:t>
            </a:r>
            <a:endParaRPr lang="en-IN" sz="1600" dirty="0" smtClean="0">
              <a:solidFill>
                <a:srgbClr val="FFFF00"/>
              </a:solidFill>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ct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 To provide quality infrastructure in the support of a conducive learning environment.</a:t>
            </a:r>
          </a:p>
          <a:p>
            <a:pPr algn="ct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inculcate the practices towards employability, entrepreneurship and higher education.</a:t>
            </a:r>
          </a:p>
          <a:p>
            <a:pPr algn="ct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develop a positive attitude, professional and social skills</a:t>
            </a:r>
          </a:p>
          <a:p>
            <a:pPr algn="ctr"/>
            <a:endParaRPr lang="en-IN" dirty="0">
              <a:latin typeface="Times New Roman" pitchFamily="18" charset="0"/>
              <a:cs typeface="Times New Roman" pitchFamily="18" charset="0"/>
            </a:endParaRPr>
          </a:p>
        </p:txBody>
      </p:sp>
      <p:sp>
        <p:nvSpPr>
          <p:cNvPr id="10" name="Rounded Rectangle 9"/>
          <p:cNvSpPr/>
          <p:nvPr/>
        </p:nvSpPr>
        <p:spPr>
          <a:xfrm>
            <a:off x="5181600" y="4114800"/>
            <a:ext cx="2362200" cy="6858000"/>
          </a:xfrm>
          <a:prstGeom prst="roundRect">
            <a:avLst/>
          </a:prstGeom>
          <a:solidFill>
            <a:schemeClr val="accent3">
              <a:lumMod val="60000"/>
              <a:lumOff val="4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IN" sz="1600" b="1" dirty="0" smtClean="0">
                <a:solidFill>
                  <a:srgbClr val="FFFF00"/>
                </a:solidFill>
                <a:latin typeface="Times New Roman" pitchFamily="18" charset="0"/>
                <a:cs typeface="Times New Roman" pitchFamily="18" charset="0"/>
              </a:rPr>
              <a:t>Leading Polytechnic </a:t>
            </a:r>
          </a:p>
          <a:p>
            <a:pPr algn="ctr"/>
            <a:r>
              <a:rPr lang="en-IN" sz="1600" b="1" dirty="0" smtClean="0">
                <a:solidFill>
                  <a:srgbClr val="FFFF00"/>
                </a:solidFill>
                <a:latin typeface="Times New Roman" pitchFamily="18" charset="0"/>
                <a:cs typeface="Times New Roman" pitchFamily="18" charset="0"/>
              </a:rPr>
              <a:t>College s in </a:t>
            </a:r>
            <a:r>
              <a:rPr lang="en-IN" sz="1600" b="1" dirty="0" err="1" smtClean="0">
                <a:solidFill>
                  <a:srgbClr val="FFFF00"/>
                </a:solidFill>
                <a:latin typeface="Times New Roman" pitchFamily="18" charset="0"/>
                <a:cs typeface="Times New Roman" pitchFamily="18" charset="0"/>
              </a:rPr>
              <a:t>Nashik</a:t>
            </a:r>
            <a:endParaRPr lang="en-IN" sz="1600" b="1" dirty="0" smtClean="0">
              <a:solidFill>
                <a:srgbClr val="FFFF00"/>
              </a:solidFill>
              <a:latin typeface="Times New Roman" pitchFamily="18" charset="0"/>
              <a:cs typeface="Times New Roman" pitchFamily="18" charset="0"/>
            </a:endParaRPr>
          </a:p>
          <a:p>
            <a:pPr algn="ctr"/>
            <a:endParaRPr lang="en-IN" sz="1600" dirty="0" smtClean="0">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When you join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(SP) at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you are joining one of the top polytechnic colleges in Maharashtra and indeed the best polytechnic college in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a:t>
            </a:r>
          </a:p>
          <a:p>
            <a:pPr algn="ctr"/>
            <a:r>
              <a:rPr lang="en-IN" sz="1600" dirty="0" smtClean="0">
                <a:latin typeface="Times New Roman" pitchFamily="18" charset="0"/>
                <a:cs typeface="Times New Roman" pitchFamily="18" charset="0"/>
              </a:rPr>
              <a:t>If you want to fast track your career and fast track yourself to success then there’s just one and only one place and that’s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Our motivation to help you become ‘insanely’ great at what you do, achieve your imagination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1" name="Rounded Rectangle 10"/>
          <p:cNvSpPr/>
          <p:nvPr/>
        </p:nvSpPr>
        <p:spPr>
          <a:xfrm>
            <a:off x="2743200" y="6858000"/>
            <a:ext cx="2362200" cy="3505200"/>
          </a:xfrm>
          <a:prstGeom prst="roundRect">
            <a:avLst/>
          </a:prstGeom>
          <a:ln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smtClean="0">
                <a:solidFill>
                  <a:srgbClr val="00B0F0"/>
                </a:solidFill>
                <a:latin typeface="Times New Roman" pitchFamily="18" charset="0"/>
                <a:cs typeface="Times New Roman" pitchFamily="18" charset="0"/>
              </a:rPr>
              <a:t>Editorial Board Members</a:t>
            </a:r>
          </a:p>
          <a:p>
            <a:pPr algn="ctr"/>
            <a:r>
              <a:rPr lang="en-IN" b="1" dirty="0" smtClean="0">
                <a:solidFill>
                  <a:schemeClr val="accent5">
                    <a:lumMod val="50000"/>
                  </a:schemeClr>
                </a:solidFill>
                <a:latin typeface="Times New Roman" pitchFamily="18" charset="0"/>
                <a:cs typeface="Times New Roman" pitchFamily="18" charset="0"/>
              </a:rPr>
              <a:t>Prof. V. O. </a:t>
            </a:r>
            <a:r>
              <a:rPr lang="en-IN" b="1" dirty="0" err="1" smtClean="0">
                <a:solidFill>
                  <a:schemeClr val="accent5">
                    <a:lumMod val="50000"/>
                  </a:schemeClr>
                </a:solidFill>
                <a:latin typeface="Times New Roman" pitchFamily="18" charset="0"/>
                <a:cs typeface="Times New Roman" pitchFamily="18" charset="0"/>
              </a:rPr>
              <a:t>Patil</a:t>
            </a:r>
            <a:endParaRPr lang="en-IN" b="1" dirty="0" smtClean="0">
              <a:solidFill>
                <a:schemeClr val="accent5">
                  <a:lumMod val="50000"/>
                </a:schemeClr>
              </a:solidFill>
              <a:latin typeface="Times New Roman" pitchFamily="18" charset="0"/>
              <a:cs typeface="Times New Roman" pitchFamily="18" charset="0"/>
            </a:endParaRPr>
          </a:p>
          <a:p>
            <a:pPr algn="ctr"/>
            <a:r>
              <a:rPr lang="en-IN" b="1" dirty="0" smtClean="0">
                <a:solidFill>
                  <a:schemeClr val="accent5">
                    <a:lumMod val="50000"/>
                  </a:schemeClr>
                </a:solidFill>
                <a:latin typeface="Times New Roman" pitchFamily="18" charset="0"/>
                <a:cs typeface="Times New Roman" pitchFamily="18" charset="0"/>
              </a:rPr>
              <a:t>Prof. B. G. </a:t>
            </a:r>
            <a:r>
              <a:rPr lang="en-IN" b="1" dirty="0" err="1" smtClean="0">
                <a:solidFill>
                  <a:schemeClr val="accent5">
                    <a:lumMod val="50000"/>
                  </a:schemeClr>
                </a:solidFill>
                <a:latin typeface="Times New Roman" pitchFamily="18" charset="0"/>
                <a:cs typeface="Times New Roman" pitchFamily="18" charset="0"/>
              </a:rPr>
              <a:t>Abhale</a:t>
            </a:r>
            <a:endParaRPr lang="en-IN" b="1" dirty="0" smtClean="0">
              <a:solidFill>
                <a:schemeClr val="accent5">
                  <a:lumMod val="50000"/>
                </a:schemeClr>
              </a:solidFill>
              <a:latin typeface="Times New Roman" pitchFamily="18" charset="0"/>
              <a:cs typeface="Times New Roman" pitchFamily="18" charset="0"/>
            </a:endParaRPr>
          </a:p>
          <a:p>
            <a:pPr algn="ctr"/>
            <a:endParaRPr lang="en-IN" dirty="0">
              <a:latin typeface="Times New Roman" pitchFamily="18" charset="0"/>
              <a:cs typeface="Times New Roman" pitchFamily="18" charset="0"/>
            </a:endParaRPr>
          </a:p>
        </p:txBody>
      </p:sp>
      <p:sp>
        <p:nvSpPr>
          <p:cNvPr id="13" name="Oval 12"/>
          <p:cNvSpPr/>
          <p:nvPr/>
        </p:nvSpPr>
        <p:spPr>
          <a:xfrm>
            <a:off x="2667000" y="4267200"/>
            <a:ext cx="2514600" cy="2438400"/>
          </a:xfrm>
          <a:prstGeom prst="ellipse">
            <a:avLst/>
          </a:prstGeom>
          <a:blipFill>
            <a:blip r:embed="rId12"/>
            <a:stretch>
              <a:fillRect/>
            </a:stretch>
          </a:blipFill>
          <a:ln w="19050" cmpd="sng">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SYCE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W-21</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810001"/>
          <a:ext cx="7391403" cy="6672072"/>
        </p:xfrm>
        <a:graphic>
          <a:graphicData uri="http://schemas.openxmlformats.org/drawingml/2006/table">
            <a:tbl>
              <a:tblPr firstRow="1" bandRow="1">
                <a:tableStyleId>{7DF18680-E054-41AD-8BC1-D1AEF772440D}</a:tableStyleId>
              </a:tblPr>
              <a:tblGrid>
                <a:gridCol w="609601"/>
                <a:gridCol w="1905000"/>
                <a:gridCol w="1371600"/>
                <a:gridCol w="838200"/>
                <a:gridCol w="762000"/>
                <a:gridCol w="1905002"/>
              </a:tblGrid>
              <a:tr h="950026">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Sr. No</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Name of</a:t>
                      </a:r>
                      <a:r>
                        <a:rPr lang="en-IN" sz="2000" b="1" cap="none" spc="0" baseline="0" dirty="0" smtClean="0">
                          <a:ln>
                            <a:noFill/>
                          </a:ln>
                          <a:solidFill>
                            <a:schemeClr val="tx1"/>
                          </a:solidFill>
                          <a:effectLst/>
                          <a:latin typeface="Times New Roman" pitchFamily="18" charset="0"/>
                          <a:cs typeface="Times New Roman" pitchFamily="18" charset="0"/>
                        </a:rPr>
                        <a:t> Student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Enrolment</a:t>
                      </a:r>
                      <a:r>
                        <a:rPr lang="en-IN" sz="2000" b="1" cap="none" spc="0" baseline="0" dirty="0" smtClean="0">
                          <a:ln>
                            <a:noFill/>
                          </a:ln>
                          <a:solidFill>
                            <a:schemeClr val="tx1"/>
                          </a:solidFill>
                          <a:effectLst/>
                          <a:latin typeface="Times New Roman" pitchFamily="18" charset="0"/>
                          <a:cs typeface="Times New Roman" pitchFamily="18" charset="0"/>
                        </a:rPr>
                        <a:t>  No </a:t>
                      </a:r>
                      <a:r>
                        <a:rPr lang="en-IN" sz="2000" b="1" cap="none" spc="0" dirty="0" smtClean="0">
                          <a:ln>
                            <a:noFill/>
                          </a:ln>
                          <a:solidFill>
                            <a:schemeClr val="tx1"/>
                          </a:solidFill>
                          <a:effectLst/>
                          <a:latin typeface="Times New Roman" pitchFamily="18" charset="0"/>
                          <a:cs typeface="Times New Roman" pitchFamily="18" charset="0"/>
                        </a:rPr>
                        <a:t> </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Class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Photos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90114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1</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SAKSHI SHARAD SHINDE</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2111670494</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83.11</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910449">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SHELKE PRASHANT SUNIL</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2011670183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81.78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10449">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3</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BORSE PIYUSH SHARAD</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2011670159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81.67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7620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810000"/>
          <a:ext cx="3810000" cy="381000"/>
        </p:xfrm>
        <a:graphic>
          <a:graphicData uri="http://schemas.openxmlformats.org/drawingml/2006/table">
            <a:tbl>
              <a:tblPr firstRow="1" bandRow="1">
                <a:tableStyleId>{5C22544A-7EE6-4342-B048-85BDC9FD1C3A}</a:tableStyleId>
              </a:tblPr>
              <a:tblGrid>
                <a:gridCol w="3810000"/>
              </a:tblGrid>
              <a:tr h="381000">
                <a:tc>
                  <a:txBody>
                    <a:bodyPr/>
                    <a:lstStyle/>
                    <a:p>
                      <a:pPr algn="ctr"/>
                      <a:r>
                        <a:rPr lang="en-IN" sz="1600" dirty="0" smtClean="0"/>
                        <a:t>  </a:t>
                      </a:r>
                      <a:r>
                        <a:rPr kumimoji="0" lang="en-IN" sz="1600" b="1" kern="1200" dirty="0" smtClean="0">
                          <a:solidFill>
                            <a:srgbClr val="FF0000"/>
                          </a:solidFill>
                          <a:latin typeface="Times New Roman" pitchFamily="18" charset="0"/>
                          <a:ea typeface="+mn-ea"/>
                          <a:cs typeface="Times New Roman" pitchFamily="18" charset="0"/>
                        </a:rPr>
                        <a:t>Visit Railway </a:t>
                      </a:r>
                      <a:r>
                        <a:rPr lang="en-IN" sz="1600" dirty="0" smtClean="0">
                          <a:solidFill>
                            <a:srgbClr val="FF0000"/>
                          </a:solidFill>
                          <a:latin typeface="Times New Roman" pitchFamily="18" charset="0"/>
                          <a:cs typeface="Times New Roman" pitchFamily="18" charset="0"/>
                        </a:rPr>
                        <a:t>Station </a:t>
                      </a:r>
                      <a:r>
                        <a:rPr lang="en-IN" sz="1600" dirty="0" err="1" smtClean="0">
                          <a:solidFill>
                            <a:srgbClr val="FF0000"/>
                          </a:solidFill>
                          <a:latin typeface="Times New Roman" pitchFamily="18" charset="0"/>
                          <a:cs typeface="Times New Roman" pitchFamily="18" charset="0"/>
                        </a:rPr>
                        <a:t>Nashik</a:t>
                      </a:r>
                      <a:r>
                        <a:rPr lang="en-IN" sz="1600" dirty="0" smtClean="0">
                          <a:solidFill>
                            <a:srgbClr val="FF0000"/>
                          </a:solidFill>
                          <a:latin typeface="Times New Roman" pitchFamily="18" charset="0"/>
                          <a:cs typeface="Times New Roman" pitchFamily="18" charset="0"/>
                        </a:rPr>
                        <a:t> Road</a:t>
                      </a:r>
                      <a:endParaRPr lang="en-IN" sz="1600" dirty="0">
                        <a:solidFill>
                          <a:srgbClr val="FF0000"/>
                        </a:solidFill>
                        <a:latin typeface="Times New Roman" pitchFamily="18" charset="0"/>
                        <a:cs typeface="Times New Roman" pitchFamily="18" charset="0"/>
                      </a:endParaRPr>
                    </a:p>
                  </a:txBody>
                  <a:tcPr anchor="ctr">
                    <a:solidFill>
                      <a:schemeClr val="tx2">
                        <a:lumMod val="40000"/>
                        <a:lumOff val="60000"/>
                      </a:schemeClr>
                    </a:solidFill>
                  </a:tcPr>
                </a:tc>
              </a:tr>
            </a:tbl>
          </a:graphicData>
        </a:graphic>
      </p:graphicFrame>
      <p:graphicFrame>
        <p:nvGraphicFramePr>
          <p:cNvPr id="18" name="Table 17"/>
          <p:cNvGraphicFramePr>
            <a:graphicFrameLocks noGrp="1"/>
          </p:cNvGraphicFramePr>
          <p:nvPr/>
        </p:nvGraphicFramePr>
        <p:xfrm>
          <a:off x="4114800" y="3810000"/>
          <a:ext cx="3505200" cy="381000"/>
        </p:xfrm>
        <a:graphic>
          <a:graphicData uri="http://schemas.openxmlformats.org/drawingml/2006/table">
            <a:tbl>
              <a:tblPr firstRow="1" bandRow="1">
                <a:tableStyleId>{5C22544A-7EE6-4342-B048-85BDC9FD1C3A}</a:tableStyleId>
              </a:tblPr>
              <a:tblGrid>
                <a:gridCol w="3505200"/>
              </a:tblGrid>
              <a:tr h="381000">
                <a:tc>
                  <a:txBody>
                    <a:bodyPr/>
                    <a:lstStyle/>
                    <a:p>
                      <a:pPr algn="ctr"/>
                      <a:r>
                        <a:rPr kumimoji="0" lang="en-US" sz="1600" b="1" kern="1200" dirty="0" smtClean="0">
                          <a:solidFill>
                            <a:srgbClr val="FF0000"/>
                          </a:solidFill>
                          <a:latin typeface="Times New Roman" pitchFamily="18" charset="0"/>
                          <a:ea typeface="+mn-ea"/>
                          <a:cs typeface="Times New Roman" pitchFamily="18" charset="0"/>
                        </a:rPr>
                        <a:t>Visit to </a:t>
                      </a:r>
                      <a:r>
                        <a:rPr kumimoji="0" lang="en-US" sz="1600" b="1" kern="1200" dirty="0" err="1" smtClean="0">
                          <a:solidFill>
                            <a:srgbClr val="FF0000"/>
                          </a:solidFill>
                          <a:latin typeface="Times New Roman" pitchFamily="18" charset="0"/>
                          <a:ea typeface="+mn-ea"/>
                          <a:cs typeface="Times New Roman" pitchFamily="18" charset="0"/>
                        </a:rPr>
                        <a:t>Gargoti</a:t>
                      </a:r>
                      <a:r>
                        <a:rPr kumimoji="0" lang="en-US" sz="1600" b="1" kern="1200" dirty="0" smtClean="0">
                          <a:solidFill>
                            <a:srgbClr val="FF0000"/>
                          </a:solidFill>
                          <a:latin typeface="Times New Roman" pitchFamily="18" charset="0"/>
                          <a:ea typeface="+mn-ea"/>
                          <a:cs typeface="Times New Roman" pitchFamily="18" charset="0"/>
                        </a:rPr>
                        <a:t> Museum</a:t>
                      </a:r>
                      <a:endParaRPr kumimoji="0" lang="en-IN" sz="1600" b="1" kern="1200" dirty="0">
                        <a:solidFill>
                          <a:srgbClr val="FF0000"/>
                        </a:solidFill>
                        <a:latin typeface="Times New Roman" pitchFamily="18" charset="0"/>
                        <a:ea typeface="+mn-ea"/>
                        <a:cs typeface="Times New Roman" pitchFamily="18" charset="0"/>
                      </a:endParaRPr>
                    </a:p>
                  </a:txBody>
                  <a:tcPr anchor="ctr">
                    <a:solidFill>
                      <a:schemeClr val="tx2">
                        <a:lumMod val="40000"/>
                        <a:lumOff val="60000"/>
                      </a:schemeClr>
                    </a:solidFill>
                  </a:tcPr>
                </a:tc>
              </a:tr>
            </a:tbl>
          </a:graphicData>
        </a:graphic>
      </p:graphicFrame>
      <p:sp>
        <p:nvSpPr>
          <p:cNvPr id="23" name="Rectangle 22"/>
          <p:cNvSpPr/>
          <p:nvPr/>
        </p:nvSpPr>
        <p:spPr>
          <a:xfrm>
            <a:off x="152400" y="4267200"/>
            <a:ext cx="3886200" cy="434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Industrial visit at ‘</a:t>
            </a:r>
            <a:r>
              <a:rPr lang="en-US" sz="1600" dirty="0" err="1" smtClean="0">
                <a:latin typeface="Times New Roman" pitchFamily="18" charset="0"/>
                <a:cs typeface="Times New Roman" pitchFamily="18" charset="0"/>
              </a:rPr>
              <a:t>Nashik</a:t>
            </a:r>
            <a:r>
              <a:rPr lang="en-US" sz="1600" dirty="0" smtClean="0">
                <a:latin typeface="Times New Roman" pitchFamily="18" charset="0"/>
                <a:cs typeface="Times New Roman" pitchFamily="18" charset="0"/>
              </a:rPr>
              <a:t> Road Railway Station</a:t>
            </a:r>
            <a:r>
              <a:rPr lang="en-IN" sz="1600" dirty="0" smtClean="0">
                <a:latin typeface="Times New Roman" pitchFamily="18" charset="0"/>
                <a:cs typeface="Times New Roman" pitchFamily="18" charset="0"/>
              </a:rPr>
              <a:t>.</a:t>
            </a:r>
          </a:p>
          <a:p>
            <a:pPr algn="just"/>
            <a:r>
              <a:rPr lang="en-IN" sz="1600" b="1" dirty="0" smtClean="0">
                <a:latin typeface="Times New Roman" pitchFamily="18" charset="0"/>
                <a:cs typeface="Times New Roman" pitchFamily="18" charset="0"/>
              </a:rPr>
              <a:t>Date of Visit:-</a:t>
            </a:r>
          </a:p>
          <a:p>
            <a:pPr algn="just"/>
            <a:r>
              <a:rPr lang="en-IN" sz="1600" dirty="0" smtClean="0">
                <a:latin typeface="Times New Roman" pitchFamily="18" charset="0"/>
                <a:cs typeface="Times New Roman" pitchFamily="18" charset="0"/>
              </a:rPr>
              <a:t>23.03.2022</a:t>
            </a:r>
          </a:p>
          <a:p>
            <a:pPr algn="just"/>
            <a:r>
              <a:rPr lang="en-IN" sz="1600" b="1" dirty="0" smtClean="0">
                <a:latin typeface="Times New Roman" pitchFamily="18" charset="0"/>
                <a:cs typeface="Times New Roman" pitchFamily="18" charset="0"/>
              </a:rPr>
              <a:t>Visit Location:-</a:t>
            </a:r>
          </a:p>
          <a:p>
            <a:pPr algn="just"/>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Road Railway Station </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lvl="0"/>
            <a:r>
              <a:rPr lang="en-US" sz="1600" dirty="0" smtClean="0">
                <a:latin typeface="Times New Roman" pitchFamily="18" charset="0"/>
                <a:cs typeface="Times New Roman" pitchFamily="18" charset="0"/>
              </a:rPr>
              <a:t>1. Identify the components of railway track. </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2. Understand the movements of rails at points and crossings. </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3. Understand construction procedure for rail track.</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4. Importance of Repair and Maintenance for railway.</a:t>
            </a:r>
            <a:endParaRPr lang="en-IN" sz="1600" dirty="0" smtClean="0">
              <a:latin typeface="Times New Roman" pitchFamily="18" charset="0"/>
              <a:cs typeface="Times New Roman" pitchFamily="18" charset="0"/>
            </a:endParaRPr>
          </a:p>
          <a:p>
            <a:pPr algn="just"/>
            <a:endParaRPr lang="en-IN" dirty="0" smtClean="0"/>
          </a:p>
          <a:p>
            <a:pPr algn="just"/>
            <a:endParaRPr lang="en-IN" dirty="0" smtClean="0"/>
          </a:p>
          <a:p>
            <a:pPr algn="just"/>
            <a:endParaRPr lang="en-IN" dirty="0"/>
          </a:p>
        </p:txBody>
      </p:sp>
      <p:sp>
        <p:nvSpPr>
          <p:cNvPr id="27" name="Rectangle 26"/>
          <p:cNvSpPr/>
          <p:nvPr/>
        </p:nvSpPr>
        <p:spPr>
          <a:xfrm>
            <a:off x="304800" y="8763000"/>
            <a:ext cx="3657600" cy="1981200"/>
          </a:xfrm>
          <a:prstGeom prst="rect">
            <a:avLst/>
          </a:prstGeom>
          <a:blipFill>
            <a:blip r:embed="rId3"/>
            <a:stretch>
              <a:fillRect/>
            </a:stretch>
          </a:blip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28" name="Rectangle 27"/>
          <p:cNvSpPr/>
          <p:nvPr/>
        </p:nvSpPr>
        <p:spPr>
          <a:xfrm>
            <a:off x="4114800" y="4267200"/>
            <a:ext cx="3505200" cy="3581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Industrial Visit to </a:t>
            </a:r>
            <a:r>
              <a:rPr lang="en-US" sz="1600" dirty="0" err="1" smtClean="0">
                <a:latin typeface="Times New Roman" pitchFamily="18" charset="0"/>
                <a:cs typeface="Times New Roman" pitchFamily="18" charset="0"/>
              </a:rPr>
              <a:t>Gargoti</a:t>
            </a:r>
            <a:r>
              <a:rPr lang="en-US" sz="1600" dirty="0" smtClean="0">
                <a:latin typeface="Times New Roman" pitchFamily="18" charset="0"/>
                <a:cs typeface="Times New Roman" pitchFamily="18" charset="0"/>
              </a:rPr>
              <a:t> The Mineral Museum, </a:t>
            </a:r>
            <a:r>
              <a:rPr lang="en-US" sz="1600" dirty="0" err="1" smtClean="0">
                <a:latin typeface="Times New Roman" pitchFamily="18" charset="0"/>
                <a:cs typeface="Times New Roman" pitchFamily="18" charset="0"/>
              </a:rPr>
              <a:t>Sinnar</a:t>
            </a:r>
            <a:endParaRPr lang="en-US" sz="1600" dirty="0" smtClean="0"/>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25.03.2022</a:t>
            </a:r>
          </a:p>
          <a:p>
            <a:pPr algn="just"/>
            <a:r>
              <a:rPr lang="en-IN" sz="1500" b="1" dirty="0" smtClean="0">
                <a:latin typeface="Times New Roman" pitchFamily="18" charset="0"/>
                <a:cs typeface="Times New Roman" pitchFamily="18" charset="0"/>
              </a:rPr>
              <a:t>Visit Location:-</a:t>
            </a:r>
          </a:p>
          <a:p>
            <a:pPr algn="just"/>
            <a:r>
              <a:rPr lang="en-US" sz="1500" dirty="0" err="1" smtClean="0">
                <a:latin typeface="Times New Roman" pitchFamily="18" charset="0"/>
                <a:cs typeface="Times New Roman" pitchFamily="18" charset="0"/>
              </a:rPr>
              <a:t>Gargoti</a:t>
            </a:r>
            <a:r>
              <a:rPr lang="en-US" sz="1500" dirty="0" smtClean="0">
                <a:latin typeface="Times New Roman" pitchFamily="18" charset="0"/>
                <a:cs typeface="Times New Roman" pitchFamily="18" charset="0"/>
              </a:rPr>
              <a:t> The Mineral </a:t>
            </a:r>
            <a:r>
              <a:rPr lang="en-US" sz="1500" dirty="0" err="1" smtClean="0">
                <a:latin typeface="Times New Roman" pitchFamily="18" charset="0"/>
                <a:cs typeface="Times New Roman" pitchFamily="18" charset="0"/>
              </a:rPr>
              <a:t>Museum,Sinnar</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Nashk</a:t>
            </a:r>
            <a:r>
              <a:rPr lang="en-US" sz="1500" dirty="0" smtClean="0">
                <a:latin typeface="Times New Roman" pitchFamily="18" charset="0"/>
                <a:cs typeface="Times New Roman" pitchFamily="18" charset="0"/>
              </a:rPr>
              <a:t>.</a:t>
            </a:r>
          </a:p>
          <a:p>
            <a:pPr algn="just"/>
            <a:r>
              <a:rPr lang="en-IN" sz="1500" b="1" dirty="0" smtClean="0">
                <a:latin typeface="Times New Roman" pitchFamily="18" charset="0"/>
                <a:cs typeface="Times New Roman" pitchFamily="18" charset="0"/>
              </a:rPr>
              <a:t>Participants:- </a:t>
            </a:r>
          </a:p>
          <a:p>
            <a:pPr algn="just"/>
            <a:r>
              <a:rPr lang="en-IN" sz="1500" dirty="0" smtClean="0">
                <a:latin typeface="Times New Roman" pitchFamily="18" charset="0"/>
                <a:cs typeface="Times New Roman" pitchFamily="18" charset="0"/>
              </a:rPr>
              <a:t>SYCE Students </a:t>
            </a:r>
          </a:p>
          <a:p>
            <a:pPr algn="just"/>
            <a:r>
              <a:rPr lang="en-IN" sz="1500" b="1" dirty="0" smtClean="0">
                <a:latin typeface="Times New Roman" pitchFamily="18" charset="0"/>
                <a:cs typeface="Times New Roman" pitchFamily="18" charset="0"/>
              </a:rPr>
              <a:t>Objectives:-</a:t>
            </a:r>
            <a:r>
              <a:rPr lang="en-IN" sz="1500" dirty="0" smtClean="0">
                <a:latin typeface="Times New Roman" pitchFamily="18" charset="0"/>
                <a:cs typeface="Times New Roman" pitchFamily="18" charset="0"/>
              </a:rPr>
              <a:t>  1. To understands the types of rock.</a:t>
            </a:r>
          </a:p>
          <a:p>
            <a:pPr algn="just"/>
            <a:r>
              <a:rPr lang="en-IN" sz="1500" dirty="0" smtClean="0">
                <a:latin typeface="Times New Roman" pitchFamily="18" charset="0"/>
                <a:cs typeface="Times New Roman" pitchFamily="18" charset="0"/>
              </a:rPr>
              <a:t>2. Physical composition Chemical composition and Geological c composition of rock.</a:t>
            </a:r>
          </a:p>
          <a:p>
            <a:pPr lvl="0"/>
            <a:endParaRPr lang="en-IN" sz="1400" dirty="0" smtClean="0"/>
          </a:p>
        </p:txBody>
      </p:sp>
      <p:sp>
        <p:nvSpPr>
          <p:cNvPr id="31" name="Rectangle 30"/>
          <p:cNvSpPr/>
          <p:nvPr/>
        </p:nvSpPr>
        <p:spPr>
          <a:xfrm>
            <a:off x="4038600" y="8763000"/>
            <a:ext cx="3505200" cy="1981200"/>
          </a:xfrm>
          <a:prstGeom prst="rect">
            <a:avLst/>
          </a:prstGeom>
          <a:blipFill>
            <a:blip r:embed="rId4"/>
            <a:stretch>
              <a:fillRect/>
            </a:stretch>
          </a:blip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6" name="Rectangle 15"/>
          <p:cNvSpPr/>
          <p:nvPr/>
        </p:nvSpPr>
        <p:spPr>
          <a:xfrm>
            <a:off x="4114800" y="7924800"/>
            <a:ext cx="3505200" cy="685800"/>
          </a:xfrm>
          <a:prstGeom prst="rect">
            <a:avLst/>
          </a:prstGeom>
          <a:blipFill>
            <a:blip r:embed="rId5"/>
            <a:stretch>
              <a:fillRect/>
            </a:stretch>
          </a:blip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7620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228600" y="3733800"/>
          <a:ext cx="3581400" cy="381000"/>
        </p:xfrm>
        <a:graphic>
          <a:graphicData uri="http://schemas.openxmlformats.org/drawingml/2006/table">
            <a:tbl>
              <a:tblPr firstRow="1" bandRow="1">
                <a:tableStyleId>{5C22544A-7EE6-4342-B048-85BDC9FD1C3A}</a:tableStyleId>
              </a:tblPr>
              <a:tblGrid>
                <a:gridCol w="3581400"/>
              </a:tblGrid>
              <a:tr h="381000">
                <a:tc>
                  <a:txBody>
                    <a:bodyPr/>
                    <a:lstStyle/>
                    <a:p>
                      <a:pPr algn="ctr"/>
                      <a:r>
                        <a:rPr lang="en-IN" sz="1600" dirty="0" smtClean="0"/>
                        <a:t>  </a:t>
                      </a:r>
                      <a:r>
                        <a:rPr kumimoji="0" lang="en-IN" sz="1600" b="1" kern="1200" dirty="0" smtClean="0">
                          <a:solidFill>
                            <a:srgbClr val="FF0000"/>
                          </a:solidFill>
                          <a:latin typeface="Times New Roman" pitchFamily="18" charset="0"/>
                          <a:ea typeface="+mn-ea"/>
                          <a:cs typeface="Times New Roman" pitchFamily="18" charset="0"/>
                        </a:rPr>
                        <a:t>Visit to</a:t>
                      </a:r>
                      <a:r>
                        <a:rPr kumimoji="0" lang="en-IN" sz="1600" b="1" kern="1200" baseline="0" dirty="0" smtClean="0">
                          <a:solidFill>
                            <a:srgbClr val="FF0000"/>
                          </a:solidFill>
                          <a:latin typeface="Times New Roman" pitchFamily="18" charset="0"/>
                          <a:ea typeface="+mn-ea"/>
                          <a:cs typeface="Times New Roman" pitchFamily="18" charset="0"/>
                        </a:rPr>
                        <a:t> Solid Waste Treatment Plant</a:t>
                      </a:r>
                      <a:endParaRPr lang="en-IN" sz="1600" dirty="0">
                        <a:solidFill>
                          <a:srgbClr val="FF0000"/>
                        </a:solidFill>
                        <a:latin typeface="Times New Roman" pitchFamily="18" charset="0"/>
                        <a:cs typeface="Times New Roman" pitchFamily="18" charset="0"/>
                      </a:endParaRPr>
                    </a:p>
                  </a:txBody>
                  <a:tcPr anchor="ctr">
                    <a:solidFill>
                      <a:schemeClr val="tx2">
                        <a:lumMod val="40000"/>
                        <a:lumOff val="60000"/>
                      </a:schemeClr>
                    </a:solidFill>
                  </a:tcPr>
                </a:tc>
              </a:tr>
            </a:tbl>
          </a:graphicData>
        </a:graphic>
      </p:graphicFrame>
      <p:graphicFrame>
        <p:nvGraphicFramePr>
          <p:cNvPr id="18" name="Table 17"/>
          <p:cNvGraphicFramePr>
            <a:graphicFrameLocks noGrp="1"/>
          </p:cNvGraphicFramePr>
          <p:nvPr/>
        </p:nvGraphicFramePr>
        <p:xfrm>
          <a:off x="4038600" y="3733800"/>
          <a:ext cx="3505200" cy="381000"/>
        </p:xfrm>
        <a:graphic>
          <a:graphicData uri="http://schemas.openxmlformats.org/drawingml/2006/table">
            <a:tbl>
              <a:tblPr firstRow="1" bandRow="1">
                <a:tableStyleId>{5C22544A-7EE6-4342-B048-85BDC9FD1C3A}</a:tableStyleId>
              </a:tblPr>
              <a:tblGrid>
                <a:gridCol w="3505200"/>
              </a:tblGrid>
              <a:tr h="381000">
                <a:tc>
                  <a:txBody>
                    <a:bodyPr/>
                    <a:lstStyle/>
                    <a:p>
                      <a:pPr algn="ctr"/>
                      <a:r>
                        <a:rPr kumimoji="0" lang="en-US" sz="1600" b="1" kern="1200" dirty="0" smtClean="0">
                          <a:solidFill>
                            <a:srgbClr val="FF0000"/>
                          </a:solidFill>
                          <a:latin typeface="Times New Roman" pitchFamily="18" charset="0"/>
                          <a:ea typeface="+mn-ea"/>
                          <a:cs typeface="Times New Roman" pitchFamily="18" charset="0"/>
                        </a:rPr>
                        <a:t>Visit to BMW </a:t>
                      </a:r>
                      <a:r>
                        <a:rPr kumimoji="0" lang="en-US" sz="1600" b="1" kern="1200" dirty="0" err="1" smtClean="0">
                          <a:solidFill>
                            <a:srgbClr val="FF0000"/>
                          </a:solidFill>
                          <a:latin typeface="Times New Roman" pitchFamily="18" charset="0"/>
                          <a:ea typeface="+mn-ea"/>
                          <a:cs typeface="Times New Roman" pitchFamily="18" charset="0"/>
                        </a:rPr>
                        <a:t>Tretment</a:t>
                      </a:r>
                      <a:r>
                        <a:rPr kumimoji="0" lang="en-US" sz="1600" b="1" kern="1200" baseline="0" dirty="0" smtClean="0">
                          <a:solidFill>
                            <a:srgbClr val="FF0000"/>
                          </a:solidFill>
                          <a:latin typeface="Times New Roman" pitchFamily="18" charset="0"/>
                          <a:ea typeface="+mn-ea"/>
                          <a:cs typeface="Times New Roman" pitchFamily="18" charset="0"/>
                        </a:rPr>
                        <a:t> Plant</a:t>
                      </a:r>
                      <a:endParaRPr kumimoji="0" lang="en-IN" sz="1600" b="1" kern="1200" dirty="0">
                        <a:solidFill>
                          <a:srgbClr val="FF0000"/>
                        </a:solidFill>
                        <a:latin typeface="Times New Roman" pitchFamily="18" charset="0"/>
                        <a:ea typeface="+mn-ea"/>
                        <a:cs typeface="Times New Roman" pitchFamily="18" charset="0"/>
                      </a:endParaRPr>
                    </a:p>
                  </a:txBody>
                  <a:tcPr anchor="ctr">
                    <a:solidFill>
                      <a:schemeClr val="tx2">
                        <a:lumMod val="40000"/>
                        <a:lumOff val="60000"/>
                      </a:schemeClr>
                    </a:solidFill>
                  </a:tcPr>
                </a:tc>
              </a:tr>
            </a:tbl>
          </a:graphicData>
        </a:graphic>
      </p:graphicFrame>
      <p:sp>
        <p:nvSpPr>
          <p:cNvPr id="23" name="Rectangle 22"/>
          <p:cNvSpPr/>
          <p:nvPr/>
        </p:nvSpPr>
        <p:spPr>
          <a:xfrm>
            <a:off x="152400" y="4191000"/>
            <a:ext cx="3886200" cy="4419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Industrial visit at </a:t>
            </a:r>
            <a:r>
              <a:rPr lang="en-IN" sz="1600" dirty="0" smtClean="0">
                <a:latin typeface="Times New Roman" pitchFamily="18" charset="0"/>
                <a:cs typeface="Times New Roman" pitchFamily="18" charset="0"/>
              </a:rPr>
              <a:t>Solid Waste Treatment Plant.</a:t>
            </a:r>
          </a:p>
          <a:p>
            <a:pPr algn="just"/>
            <a:r>
              <a:rPr lang="en-IN" sz="1600" b="1" dirty="0" smtClean="0">
                <a:latin typeface="Times New Roman" pitchFamily="18" charset="0"/>
                <a:cs typeface="Times New Roman" pitchFamily="18" charset="0"/>
              </a:rPr>
              <a:t>Date of Visit:-</a:t>
            </a:r>
          </a:p>
          <a:p>
            <a:pPr algn="just"/>
            <a:r>
              <a:rPr lang="en-IN" sz="1600" dirty="0" smtClean="0">
                <a:latin typeface="Times New Roman" pitchFamily="18" charset="0"/>
                <a:cs typeface="Times New Roman" pitchFamily="18" charset="0"/>
              </a:rPr>
              <a:t>30.03.2022</a:t>
            </a:r>
          </a:p>
          <a:p>
            <a:pPr algn="just"/>
            <a:r>
              <a:rPr lang="en-IN" sz="1600" b="1" dirty="0" smtClean="0">
                <a:latin typeface="Times New Roman" pitchFamily="18" charset="0"/>
                <a:cs typeface="Times New Roman" pitchFamily="18" charset="0"/>
              </a:rPr>
              <a:t>Visit Location:-</a:t>
            </a:r>
          </a:p>
          <a:p>
            <a:pPr algn="just"/>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Municipal Corporation </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lvl="0" algn="just"/>
            <a:r>
              <a:rPr lang="en-US" sz="1600" dirty="0" smtClean="0">
                <a:latin typeface="Times New Roman" pitchFamily="18" charset="0"/>
                <a:cs typeface="Times New Roman" pitchFamily="18" charset="0"/>
              </a:rPr>
              <a:t>1. </a:t>
            </a:r>
            <a:r>
              <a:rPr lang="en-IN" sz="1600" dirty="0" smtClean="0">
                <a:latin typeface="Times New Roman" pitchFamily="18" charset="0"/>
                <a:cs typeface="Times New Roman" pitchFamily="18" charset="0"/>
              </a:rPr>
              <a:t>For students, researchers, or community members, visiting a solid waste treatment plant can provide valuable insights into waste management processes, environmental issues, and sustainable practices.</a:t>
            </a:r>
          </a:p>
          <a:p>
            <a:pPr lvl="0" algn="just"/>
            <a:r>
              <a:rPr lang="en-IN" sz="1600" dirty="0" smtClean="0">
                <a:latin typeface="Times New Roman" pitchFamily="18" charset="0"/>
                <a:cs typeface="Times New Roman" pitchFamily="18" charset="0"/>
              </a:rPr>
              <a:t>2. Gain an understanding of how solid waste is collected, sorted, processed, and disposed of in a controlled environment.</a:t>
            </a:r>
          </a:p>
          <a:p>
            <a:pPr algn="just"/>
            <a:endParaRPr lang="en-IN" dirty="0" smtClean="0"/>
          </a:p>
          <a:p>
            <a:pPr algn="just"/>
            <a:endParaRPr lang="en-IN" dirty="0"/>
          </a:p>
        </p:txBody>
      </p:sp>
      <p:sp>
        <p:nvSpPr>
          <p:cNvPr id="27" name="Rectangle 26"/>
          <p:cNvSpPr/>
          <p:nvPr/>
        </p:nvSpPr>
        <p:spPr>
          <a:xfrm>
            <a:off x="304800" y="8763000"/>
            <a:ext cx="3657600" cy="1981200"/>
          </a:xfrm>
          <a:prstGeom prst="rect">
            <a:avLst/>
          </a:prstGeom>
          <a:blipFill>
            <a:blip r:embed="rId4"/>
            <a:stretch>
              <a:fillRect/>
            </a:stretch>
          </a:blip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28" name="Rectangle 27"/>
          <p:cNvSpPr/>
          <p:nvPr/>
        </p:nvSpPr>
        <p:spPr>
          <a:xfrm>
            <a:off x="4114800" y="4267200"/>
            <a:ext cx="3505200" cy="434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500" b="1" dirty="0" smtClean="0">
                <a:latin typeface="Times New Roman" pitchFamily="18" charset="0"/>
                <a:cs typeface="Times New Roman" pitchFamily="18" charset="0"/>
              </a:rPr>
              <a:t>Name of Event</a:t>
            </a:r>
            <a:r>
              <a:rPr lang="en-IN" sz="15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Industrial Visit to </a:t>
            </a:r>
            <a:r>
              <a:rPr lang="en-IN" sz="1600" dirty="0" smtClean="0">
                <a:latin typeface="Times New Roman" pitchFamily="18" charset="0"/>
                <a:cs typeface="Times New Roman" pitchFamily="18" charset="0"/>
              </a:rPr>
              <a:t>Biomedical Waste (</a:t>
            </a:r>
            <a:r>
              <a:rPr lang="en-US" sz="1600" dirty="0" smtClean="0">
                <a:latin typeface="Times New Roman" pitchFamily="18" charset="0"/>
                <a:cs typeface="Times New Roman" pitchFamily="18" charset="0"/>
              </a:rPr>
              <a:t>BMW) Treatment Plant.</a:t>
            </a:r>
          </a:p>
          <a:p>
            <a:pPr algn="just"/>
            <a:r>
              <a:rPr lang="en-IN" sz="1500" b="1" dirty="0" smtClean="0">
                <a:latin typeface="Times New Roman" pitchFamily="18" charset="0"/>
                <a:cs typeface="Times New Roman" pitchFamily="18" charset="0"/>
              </a:rPr>
              <a:t>Date of Visit:-</a:t>
            </a:r>
          </a:p>
          <a:p>
            <a:pPr algn="just"/>
            <a:r>
              <a:rPr lang="en-IN" sz="1500" dirty="0" smtClean="0">
                <a:latin typeface="Times New Roman" pitchFamily="18" charset="0"/>
                <a:cs typeface="Times New Roman" pitchFamily="18" charset="0"/>
              </a:rPr>
              <a:t>30.03.2022</a:t>
            </a:r>
          </a:p>
          <a:p>
            <a:pPr algn="just"/>
            <a:r>
              <a:rPr lang="en-IN" sz="1500" b="1" dirty="0" smtClean="0">
                <a:latin typeface="Times New Roman" pitchFamily="18" charset="0"/>
                <a:cs typeface="Times New Roman" pitchFamily="18" charset="0"/>
              </a:rPr>
              <a:t>Visit Location:-</a:t>
            </a:r>
          </a:p>
          <a:p>
            <a:r>
              <a:rPr lang="en-IN" sz="1400" dirty="0" err="1" smtClean="0">
                <a:latin typeface="Times New Roman" pitchFamily="18" charset="0"/>
                <a:cs typeface="Times New Roman" pitchFamily="18" charset="0"/>
              </a:rPr>
              <a:t>Nashik</a:t>
            </a:r>
            <a:r>
              <a:rPr lang="en-IN" sz="1400" dirty="0" smtClean="0">
                <a:latin typeface="Times New Roman" pitchFamily="18" charset="0"/>
                <a:cs typeface="Times New Roman" pitchFamily="18" charset="0"/>
              </a:rPr>
              <a:t> Municipal Corporation </a:t>
            </a:r>
            <a:r>
              <a:rPr lang="en-IN" sz="1500" b="1" dirty="0" smtClean="0">
                <a:latin typeface="Times New Roman" pitchFamily="18" charset="0"/>
                <a:cs typeface="Times New Roman" pitchFamily="18" charset="0"/>
              </a:rPr>
              <a:t>Participants:- </a:t>
            </a:r>
          </a:p>
          <a:p>
            <a:pPr algn="just"/>
            <a:r>
              <a:rPr lang="en-IN" sz="1500" dirty="0" smtClean="0">
                <a:latin typeface="Times New Roman" pitchFamily="18" charset="0"/>
                <a:cs typeface="Times New Roman" pitchFamily="18" charset="0"/>
              </a:rPr>
              <a:t>TYCE Students </a:t>
            </a:r>
          </a:p>
          <a:p>
            <a:pPr algn="just"/>
            <a:r>
              <a:rPr lang="en-IN" sz="1500" b="1" dirty="0" smtClean="0">
                <a:latin typeface="Times New Roman" pitchFamily="18" charset="0"/>
                <a:cs typeface="Times New Roman" pitchFamily="18" charset="0"/>
              </a:rPr>
              <a:t>Objectives:-</a:t>
            </a:r>
          </a:p>
          <a:p>
            <a:pPr algn="just"/>
            <a:r>
              <a:rPr lang="en-IN" sz="1600" dirty="0" smtClean="0">
                <a:latin typeface="Times New Roman" pitchFamily="18" charset="0"/>
                <a:cs typeface="Times New Roman" pitchFamily="18" charset="0"/>
              </a:rPr>
              <a:t>1. Gain an understanding of the regulatory requirements and guidelines governing the handling, treatment, and disposal of biomedical waste.</a:t>
            </a:r>
          </a:p>
          <a:p>
            <a:pPr algn="just"/>
            <a:r>
              <a:rPr lang="en-IN" sz="1600" dirty="0" smtClean="0">
                <a:latin typeface="Times New Roman" pitchFamily="18" charset="0"/>
                <a:cs typeface="Times New Roman" pitchFamily="18" charset="0"/>
              </a:rPr>
              <a:t>2. Understand the environmental impact of biomedical waste and explore strategies for minimizing pollution</a:t>
            </a:r>
            <a:endParaRPr lang="en-IN" sz="1500" b="1" dirty="0" smtClean="0">
              <a:latin typeface="Times New Roman" pitchFamily="18" charset="0"/>
              <a:cs typeface="Times New Roman" pitchFamily="18" charset="0"/>
            </a:endParaRPr>
          </a:p>
          <a:p>
            <a:pPr algn="just"/>
            <a:endParaRPr lang="en-IN" sz="1400" dirty="0" smtClean="0"/>
          </a:p>
        </p:txBody>
      </p:sp>
      <p:sp>
        <p:nvSpPr>
          <p:cNvPr id="31" name="Rectangle 30"/>
          <p:cNvSpPr/>
          <p:nvPr/>
        </p:nvSpPr>
        <p:spPr>
          <a:xfrm>
            <a:off x="4038600" y="8763000"/>
            <a:ext cx="3505200" cy="1981200"/>
          </a:xfrm>
          <a:prstGeom prst="rect">
            <a:avLst/>
          </a:prstGeom>
          <a:blipFill>
            <a:blip r:embed="rId5"/>
            <a:stretch>
              <a:fillRect/>
            </a:stretch>
          </a:blip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de-DE" sz="2400" b="1" kern="1200" dirty="0" smtClean="0">
                          <a:solidFill>
                            <a:schemeClr val="lt1"/>
                          </a:solidFill>
                          <a:latin typeface="Times New Roman" pitchFamily="18" charset="0"/>
                          <a:ea typeface="+mn-ea"/>
                          <a:cs typeface="Times New Roman" pitchFamily="18" charset="0"/>
                        </a:rPr>
                        <a:t>Remote Sensing &amp; GIS</a:t>
                      </a:r>
                      <a:r>
                        <a:rPr kumimoji="0" lang="de-DE" sz="1800" b="1" kern="1200" dirty="0" smtClean="0">
                          <a:solidFill>
                            <a:schemeClr val="lt1"/>
                          </a:solidFill>
                          <a:latin typeface="Times New Roman" pitchFamily="18" charset="0"/>
                          <a:ea typeface="+mn-ea"/>
                          <a:cs typeface="Times New Roman" pitchFamily="18" charset="0"/>
                        </a:rPr>
                        <a:t> </a:t>
                      </a:r>
                      <a:endParaRPr lang="en-IN" sz="1600" dirty="0">
                        <a:solidFill>
                          <a:srgbClr val="FF0000"/>
                        </a:solidFill>
                        <a:latin typeface="Times New Roman" pitchFamily="18" charset="0"/>
                        <a:cs typeface="Times New Roman" pitchFamily="18" charset="0"/>
                      </a:endParaRPr>
                    </a:p>
                  </a:txBody>
                  <a:tcPr anchor="ctr"/>
                </a:tc>
              </a:tr>
            </a:tbl>
          </a:graphicData>
        </a:graphic>
      </p:graphicFrame>
      <p:sp>
        <p:nvSpPr>
          <p:cNvPr id="16" name="Rectangle 15"/>
          <p:cNvSpPr/>
          <p:nvPr/>
        </p:nvSpPr>
        <p:spPr>
          <a:xfrm>
            <a:off x="381000" y="4267200"/>
            <a:ext cx="7010400" cy="3962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de-DE" dirty="0" smtClean="0">
                <a:solidFill>
                  <a:schemeClr val="tx1"/>
                </a:solidFill>
                <a:latin typeface="Times New Roman" pitchFamily="18" charset="0"/>
                <a:cs typeface="Times New Roman" pitchFamily="18" charset="0"/>
              </a:rPr>
              <a:t>Remote Sensing &amp; GIS</a:t>
            </a:r>
            <a:r>
              <a:rPr lang="en-IN" dirty="0" smtClean="0">
                <a:solidFill>
                  <a:schemeClr val="bg1"/>
                </a:solidFill>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28.04.2022</a:t>
            </a:r>
          </a:p>
          <a:p>
            <a:pPr algn="just"/>
            <a:r>
              <a:rPr lang="en-IN" b="1" dirty="0" smtClean="0">
                <a:latin typeface="Times New Roman" pitchFamily="18" charset="0"/>
                <a:cs typeface="Times New Roman" pitchFamily="18" charset="0"/>
              </a:rPr>
              <a:t>Resource Person:-</a:t>
            </a:r>
          </a:p>
          <a:p>
            <a:pPr algn="just"/>
            <a:r>
              <a:rPr lang="en-IN" dirty="0" smtClean="0">
                <a:latin typeface="Times New Roman" pitchFamily="18" charset="0"/>
                <a:cs typeface="Times New Roman" pitchFamily="18" charset="0"/>
              </a:rPr>
              <a:t>Prof. </a:t>
            </a:r>
            <a:r>
              <a:rPr lang="en-IN" dirty="0" err="1" smtClean="0">
                <a:latin typeface="Times New Roman" pitchFamily="18" charset="0"/>
                <a:cs typeface="Times New Roman" pitchFamily="18" charset="0"/>
              </a:rPr>
              <a:t>Virendrakumar</a:t>
            </a:r>
            <a:r>
              <a:rPr lang="en-IN" dirty="0" smtClean="0">
                <a:latin typeface="Times New Roman" pitchFamily="18" charset="0"/>
                <a:cs typeface="Times New Roman" pitchFamily="18" charset="0"/>
              </a:rPr>
              <a:t> B. </a:t>
            </a:r>
            <a:r>
              <a:rPr lang="en-IN" dirty="0" err="1" smtClean="0">
                <a:latin typeface="Times New Roman" pitchFamily="18" charset="0"/>
                <a:cs typeface="Times New Roman" pitchFamily="18" charset="0"/>
              </a:rPr>
              <a:t>Patil</a:t>
            </a:r>
            <a:r>
              <a:rPr lang="en-IN" dirty="0" smtClean="0">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To understand background knowledge and understanding of principles of RS, RS Sensors and systems. </a:t>
            </a:r>
          </a:p>
          <a:p>
            <a:pPr marL="342900" indent="-342900" algn="just">
              <a:buAutoNum type="arabicPeriod"/>
            </a:pPr>
            <a:r>
              <a:rPr lang="en-IN" dirty="0" smtClean="0">
                <a:latin typeface="Times New Roman" pitchFamily="18" charset="0"/>
                <a:cs typeface="Times New Roman" pitchFamily="18" charset="0"/>
              </a:rPr>
              <a:t>Overview of information retrieval of earth surface features using multi-resolution, multi-scale and multi-temporal imagery. </a:t>
            </a:r>
          </a:p>
          <a:p>
            <a:pPr marL="342900" indent="-342900" algn="just">
              <a:buAutoNum type="arabicPeriod"/>
            </a:pPr>
            <a:r>
              <a:rPr lang="en-IN" dirty="0" smtClean="0">
                <a:latin typeface="Times New Roman" pitchFamily="18" charset="0"/>
                <a:cs typeface="Times New Roman" pitchFamily="18" charset="0"/>
              </a:rPr>
              <a:t>Introduction of image processing.</a:t>
            </a:r>
            <a:endParaRPr lang="en-IN" dirty="0">
              <a:latin typeface="Times New Roman" pitchFamily="18" charset="0"/>
              <a:cs typeface="Times New Roman" pitchFamily="18" charset="0"/>
            </a:endParaRPr>
          </a:p>
        </p:txBody>
      </p:sp>
      <p:sp>
        <p:nvSpPr>
          <p:cNvPr id="20" name="Rectangle 19"/>
          <p:cNvSpPr/>
          <p:nvPr/>
        </p:nvSpPr>
        <p:spPr>
          <a:xfrm>
            <a:off x="381000" y="8305800"/>
            <a:ext cx="3429000" cy="1981200"/>
          </a:xfrm>
          <a:prstGeom prst="rect">
            <a:avLst/>
          </a:prstGeom>
          <a:blipFill>
            <a:blip r:embed="rId4"/>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1" name="Rectangle 10"/>
          <p:cNvSpPr/>
          <p:nvPr/>
        </p:nvSpPr>
        <p:spPr>
          <a:xfrm>
            <a:off x="3886200" y="8305800"/>
            <a:ext cx="3505200" cy="1981200"/>
          </a:xfrm>
          <a:prstGeom prst="rect">
            <a:avLst/>
          </a:prstGeom>
          <a:blipFill>
            <a:blip r:embed="rId5"/>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3" name="Rectangle 12"/>
          <p:cNvSpPr/>
          <p:nvPr/>
        </p:nvSpPr>
        <p:spPr>
          <a:xfrm>
            <a:off x="3886200" y="4343400"/>
            <a:ext cx="3429000" cy="2286000"/>
          </a:xfrm>
          <a:prstGeom prst="rect">
            <a:avLst/>
          </a:prstGeom>
          <a:blipFill>
            <a:blip r:embed="rId6"/>
            <a:stretch>
              <a:fillRect/>
            </a:stretch>
          </a:blipFill>
          <a:ln>
            <a:solidFill>
              <a:schemeClr val="bg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685800" y="3429000"/>
          <a:ext cx="6400800" cy="457200"/>
        </p:xfrm>
        <a:graphic>
          <a:graphicData uri="http://schemas.openxmlformats.org/drawingml/2006/table">
            <a:tbl>
              <a:tblPr firstRow="1" bandRow="1">
                <a:tableStyleId>{5C22544A-7EE6-4342-B048-85BDC9FD1C3A}</a:tableStyleId>
              </a:tblPr>
              <a:tblGrid>
                <a:gridCol w="6400800"/>
              </a:tblGrid>
              <a:tr h="457200">
                <a:tc>
                  <a:txBody>
                    <a:bodyPr/>
                    <a:lstStyle/>
                    <a:p>
                      <a:pPr algn="ctr"/>
                      <a:r>
                        <a:rPr lang="en-IN" sz="2400" dirty="0" smtClean="0">
                          <a:solidFill>
                            <a:schemeClr val="bg1"/>
                          </a:solidFill>
                        </a:rPr>
                        <a:t>State Level Foundation Layout Competition</a:t>
                      </a:r>
                      <a:endParaRPr lang="en-IN" sz="2400" dirty="0">
                        <a:solidFill>
                          <a:schemeClr val="bg1"/>
                        </a:solidFill>
                      </a:endParaRPr>
                    </a:p>
                  </a:txBody>
                  <a:tcPr anchor="ctr"/>
                </a:tc>
              </a:tr>
            </a:tbl>
          </a:graphicData>
        </a:graphic>
      </p:graphicFrame>
      <p:sp>
        <p:nvSpPr>
          <p:cNvPr id="8" name="Rectangle 7"/>
          <p:cNvSpPr/>
          <p:nvPr/>
        </p:nvSpPr>
        <p:spPr>
          <a:xfrm>
            <a:off x="381000" y="9144000"/>
            <a:ext cx="3429000" cy="16764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3962400" y="9144000"/>
            <a:ext cx="3429000" cy="16764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1143000" y="3962400"/>
            <a:ext cx="5638800" cy="5105400"/>
          </a:xfrm>
          <a:prstGeom prst="rect">
            <a:avLst/>
          </a:prstGeom>
          <a:blipFill>
            <a:blip r:embed="rId6"/>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a:t>
            </a:r>
            <a:r>
              <a:rPr lang="en-IN" b="1" dirty="0" smtClean="0">
                <a:solidFill>
                  <a:srgbClr val="FF0000"/>
                </a:solidFill>
                <a:latin typeface="Times New Roman" pitchFamily="18" charset="0"/>
                <a:cs typeface="Times New Roman" pitchFamily="18" charset="0"/>
              </a:rPr>
              <a:t>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corner</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657600" cy="701040"/>
        </p:xfrm>
        <a:graphic>
          <a:graphicData uri="http://schemas.openxmlformats.org/drawingml/2006/table">
            <a:tbl>
              <a:tblPr firstRow="1" bandRow="1">
                <a:tableStyleId>{5C22544A-7EE6-4342-B048-85BDC9FD1C3A}</a:tableStyleId>
              </a:tblPr>
              <a:tblGrid>
                <a:gridCol w="3657600"/>
              </a:tblGrid>
              <a:tr h="609600">
                <a:tc>
                  <a:txBody>
                    <a:bodyPr/>
                    <a:lstStyle/>
                    <a:p>
                      <a:pPr algn="ctr"/>
                      <a:r>
                        <a:rPr kumimoji="0" lang="en-IN" sz="2000" b="1" kern="1200" dirty="0" smtClean="0">
                          <a:solidFill>
                            <a:schemeClr val="lt1"/>
                          </a:solidFill>
                          <a:latin typeface="Times New Roman" pitchFamily="18" charset="0"/>
                          <a:ea typeface="+mn-ea"/>
                          <a:cs typeface="Times New Roman" pitchFamily="18" charset="0"/>
                        </a:rPr>
                        <a:t>More Than 90% Result</a:t>
                      </a:r>
                      <a:r>
                        <a:rPr kumimoji="0" lang="en-IN" sz="2000" b="1" kern="1200" baseline="0" dirty="0" smtClean="0">
                          <a:solidFill>
                            <a:schemeClr val="lt1"/>
                          </a:solidFill>
                          <a:latin typeface="Times New Roman" pitchFamily="18" charset="0"/>
                          <a:ea typeface="+mn-ea"/>
                          <a:cs typeface="Times New Roman" pitchFamily="18" charset="0"/>
                        </a:rPr>
                        <a:t> felicitation</a:t>
                      </a:r>
                      <a:endParaRPr kumimoji="0" lang="en-IN" sz="20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graphicFrame>
        <p:nvGraphicFramePr>
          <p:cNvPr id="18" name="Table 17"/>
          <p:cNvGraphicFramePr>
            <a:graphicFrameLocks noGrp="1"/>
          </p:cNvGraphicFramePr>
          <p:nvPr/>
        </p:nvGraphicFramePr>
        <p:xfrm>
          <a:off x="4114800" y="35052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 </a:t>
                      </a:r>
                      <a:r>
                        <a:rPr lang="en-IN" sz="2800" dirty="0" smtClean="0">
                          <a:latin typeface="Times New Roman" pitchFamily="18" charset="0"/>
                          <a:cs typeface="Times New Roman" pitchFamily="18" charset="0"/>
                        </a:rPr>
                        <a:t>Photography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
        <p:nvSpPr>
          <p:cNvPr id="16" name="Rectangle 15"/>
          <p:cNvSpPr/>
          <p:nvPr/>
        </p:nvSpPr>
        <p:spPr>
          <a:xfrm>
            <a:off x="228600" y="4267200"/>
            <a:ext cx="3581400" cy="2743200"/>
          </a:xfrm>
          <a:prstGeom prst="rect">
            <a:avLst/>
          </a:prstGeom>
          <a:blipFill>
            <a:blip r:embed="rId3"/>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endParaRPr lang="mr-IN" sz="1600" dirty="0" smtClean="0"/>
          </a:p>
          <a:p>
            <a:pPr algn="just"/>
            <a:endParaRPr lang="en-IN" sz="1600" dirty="0">
              <a:latin typeface="Times New Roman" pitchFamily="18" charset="0"/>
              <a:cs typeface="Times New Roman" pitchFamily="18" charset="0"/>
            </a:endParaRPr>
          </a:p>
        </p:txBody>
      </p:sp>
      <p:sp>
        <p:nvSpPr>
          <p:cNvPr id="21" name="Rectangle 20"/>
          <p:cNvSpPr/>
          <p:nvPr/>
        </p:nvSpPr>
        <p:spPr>
          <a:xfrm>
            <a:off x="4038600" y="4267200"/>
            <a:ext cx="3581400" cy="2743200"/>
          </a:xfrm>
          <a:prstGeom prst="rect">
            <a:avLst/>
          </a:prstGeom>
          <a:blipFill>
            <a:blip r:embed="rId4"/>
            <a:stretch>
              <a:fillRect/>
            </a:stretch>
          </a:blip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sp>
        <p:nvSpPr>
          <p:cNvPr id="14" name="Rectangle 13"/>
          <p:cNvSpPr/>
          <p:nvPr/>
        </p:nvSpPr>
        <p:spPr>
          <a:xfrm>
            <a:off x="228600" y="7848600"/>
            <a:ext cx="3581400" cy="2743200"/>
          </a:xfrm>
          <a:prstGeom prst="rect">
            <a:avLst/>
          </a:prstGeom>
          <a:blipFill>
            <a:blip r:embed="rId5"/>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endParaRPr lang="mr-IN" sz="1600" dirty="0" smtClean="0"/>
          </a:p>
          <a:p>
            <a:pPr algn="just"/>
            <a:endParaRPr lang="en-IN" sz="1600" dirty="0">
              <a:latin typeface="Times New Roman" pitchFamily="18" charset="0"/>
              <a:cs typeface="Times New Roman" pitchFamily="18" charset="0"/>
            </a:endParaRPr>
          </a:p>
        </p:txBody>
      </p:sp>
      <p:sp>
        <p:nvSpPr>
          <p:cNvPr id="17" name="Rectangle 16"/>
          <p:cNvSpPr/>
          <p:nvPr/>
        </p:nvSpPr>
        <p:spPr>
          <a:xfrm>
            <a:off x="4038600" y="7848600"/>
            <a:ext cx="3581400" cy="2743200"/>
          </a:xfrm>
          <a:prstGeom prst="rect">
            <a:avLst/>
          </a:prstGeom>
          <a:blipFill>
            <a:blip r:embed="rId6"/>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228600" y="71628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2800" dirty="0" smtClean="0">
                          <a:latin typeface="Times New Roman" pitchFamily="18" charset="0"/>
                          <a:cs typeface="Times New Roman" pitchFamily="18" charset="0"/>
                        </a:rPr>
                        <a:t>Medical Camp</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graphicFrame>
        <p:nvGraphicFramePr>
          <p:cNvPr id="24" name="Table 23"/>
          <p:cNvGraphicFramePr>
            <a:graphicFrameLocks noGrp="1"/>
          </p:cNvGraphicFramePr>
          <p:nvPr/>
        </p:nvGraphicFramePr>
        <p:xfrm>
          <a:off x="4191000" y="71628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Farewell Party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6" name="Oval 15"/>
          <p:cNvSpPr/>
          <p:nvPr/>
        </p:nvSpPr>
        <p:spPr>
          <a:xfrm>
            <a:off x="1447800" y="2743200"/>
            <a:ext cx="4800600" cy="1524000"/>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Times New Roman" pitchFamily="18" charset="0"/>
                <a:cs typeface="Times New Roman" pitchFamily="18" charset="0"/>
              </a:rPr>
              <a:t>WHAT’S INSIDE</a:t>
            </a:r>
            <a:endParaRPr lang="en-IN" sz="3200" b="1" dirty="0">
              <a:solidFill>
                <a:schemeClr val="tx1"/>
              </a:solidFill>
              <a:latin typeface="Times New Roman" pitchFamily="18" charset="0"/>
              <a:cs typeface="Times New Roman" pitchFamily="18" charset="0"/>
            </a:endParaRPr>
          </a:p>
        </p:txBody>
      </p:sp>
      <p:graphicFrame>
        <p:nvGraphicFramePr>
          <p:cNvPr id="18" name="Diagram 17"/>
          <p:cNvGraphicFramePr/>
          <p:nvPr/>
        </p:nvGraphicFramePr>
        <p:xfrm>
          <a:off x="0" y="3886200"/>
          <a:ext cx="7772400" cy="708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IN" sz="2400" b="1" dirty="0" smtClean="0">
                <a:solidFill>
                  <a:srgbClr val="FFFF00"/>
                </a:solidFill>
                <a:latin typeface="Times New Roman" pitchFamily="18" charset="0"/>
                <a:cs typeface="Times New Roman" pitchFamily="18" charset="0"/>
              </a:rPr>
              <a:t>From Chairman’s Desk</a:t>
            </a:r>
          </a:p>
          <a:p>
            <a:pPr algn="just"/>
            <a:r>
              <a:rPr lang="en-IN" sz="1700" dirty="0" smtClean="0">
                <a:latin typeface="Times New Roman" pitchFamily="18" charset="0"/>
                <a:cs typeface="Times New Roman" pitchFamily="18" charset="0"/>
              </a:rPr>
              <a:t>Learn from your experience, for there is no greater tutor than life itself.     I am happy to pen down a few words as prologue to our Newsletter which is exclusively meant for churning out the latent writing talent which bears immense potentiality of sharpening our students’ skills as part of their overall personality development. I congratulate all the team members and contributors of this Newsletter for bringing out such a beautiful Newsletter.     Walk with those who feed your mind with motivation to further your mission. Wake up hungry for success every day; your drive for success must match the ferocity of a hungry lion attacking his prey every morning.    An educated person without morals is like a room without windows. I think that morals are what ground us as a society, and without morals we would have no light to guide our educated minds. We, at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Foundation, strive to make our students  reliable technocrats and trustworthy citizens of India. My staunch faith and conviction is that our students would carve a niche in their career and life by going lineage and heritage through this temple of learning.   I would like to take this opportunity to reiterate that there is no substitute to hard work in   any venture. Therefore, it should be our </a:t>
            </a:r>
            <a:r>
              <a:rPr lang="en-IN" sz="1700" dirty="0" err="1" smtClean="0">
                <a:latin typeface="Times New Roman" pitchFamily="18" charset="0"/>
                <a:cs typeface="Times New Roman" pitchFamily="18" charset="0"/>
              </a:rPr>
              <a:t>endeavor</a:t>
            </a:r>
            <a:r>
              <a:rPr lang="en-IN" sz="1700" dirty="0" smtClean="0">
                <a:latin typeface="Times New Roman" pitchFamily="18" charset="0"/>
                <a:cs typeface="Times New Roman" pitchFamily="18" charset="0"/>
              </a:rPr>
              <a:t> to give our best in our areas of responsibilities and aim at achieving excellence for our institution.   I wish all success to this venture.</a:t>
            </a:r>
          </a:p>
          <a:p>
            <a:pPr algn="just"/>
            <a:r>
              <a:rPr lang="en-IN" sz="1700" b="1" dirty="0" smtClean="0">
                <a:solidFill>
                  <a:srgbClr val="7030A0"/>
                </a:solidFill>
                <a:latin typeface="Times New Roman" pitchFamily="18" charset="0"/>
                <a:cs typeface="Times New Roman" pitchFamily="18" charset="0"/>
              </a:rPr>
              <a:t>HON’BLE DR. SANDIP N. JHA </a:t>
            </a:r>
          </a:p>
          <a:p>
            <a:pPr algn="just"/>
            <a:r>
              <a:rPr lang="en-IN" sz="1700" b="1" dirty="0" smtClean="0">
                <a:solidFill>
                  <a:srgbClr val="7030A0"/>
                </a:solidFill>
                <a:latin typeface="Times New Roman" pitchFamily="18" charset="0"/>
                <a:cs typeface="Times New Roman" pitchFamily="18" charset="0"/>
              </a:rPr>
              <a:t>Chairman, </a:t>
            </a:r>
            <a:r>
              <a:rPr lang="en-IN" sz="1700" b="1" dirty="0" err="1" smtClean="0">
                <a:solidFill>
                  <a:srgbClr val="7030A0"/>
                </a:solidFill>
                <a:latin typeface="Times New Roman" pitchFamily="18" charset="0"/>
                <a:cs typeface="Times New Roman" pitchFamily="18" charset="0"/>
              </a:rPr>
              <a:t>Sandip</a:t>
            </a:r>
            <a:r>
              <a:rPr lang="en-IN" sz="1700" b="1" dirty="0" smtClean="0">
                <a:solidFill>
                  <a:srgbClr val="7030A0"/>
                </a:solidFill>
                <a:latin typeface="Times New Roman" pitchFamily="18" charset="0"/>
                <a:cs typeface="Times New Roman" pitchFamily="18" charset="0"/>
              </a:rPr>
              <a:t> Foundation</a:t>
            </a:r>
            <a:endParaRPr lang="en-IN" sz="17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0" y="4191000"/>
            <a:ext cx="7772400" cy="6781800"/>
          </a:xfrm>
          <a:prstGeom prst="roundRect">
            <a:avLst/>
          </a:prstGeom>
          <a:solidFill>
            <a:schemeClr val="accent2"/>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b="1" dirty="0" smtClean="0">
                <a:solidFill>
                  <a:srgbClr val="FFFF00"/>
                </a:solidFill>
                <a:latin typeface="Times New Roman" pitchFamily="18" charset="0"/>
                <a:cs typeface="Times New Roman" pitchFamily="18" charset="0"/>
              </a:rPr>
              <a:t>From HOD’s Desk</a:t>
            </a:r>
          </a:p>
          <a:p>
            <a:pPr algn="just"/>
            <a:r>
              <a:rPr lang="en-IN" sz="1700" dirty="0" smtClean="0">
                <a:latin typeface="Times New Roman" pitchFamily="18" charset="0"/>
                <a:cs typeface="Times New Roman" pitchFamily="18" charset="0"/>
              </a:rPr>
              <a:t>I welcome you all to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Polytechnic, the institution which has set the benchmark for quality teaching learning process. The institute strives to provide the world class faculties and facilities so that we will see you all blossom into empowered and sensitive human being. Education is the manifestation of love and my most cherished possession. It drives away the ignorance and through illumination it emboldens a man to a righteous thought and action. It energizes a society and enables a man to earn his living with respect and praise. In order to accomplish our vision and mission, we are prepared to take as much effort as possible for the betterment of academic scenario in India. Our institute cares for the individual development of each and every student. We follow the mentor system under which each class is put into multi-prolonged web of a teacher. We accord prime importance to the </a:t>
            </a:r>
            <a:r>
              <a:rPr lang="en-IN" sz="1700" dirty="0" err="1" smtClean="0">
                <a:latin typeface="Times New Roman" pitchFamily="18" charset="0"/>
                <a:cs typeface="Times New Roman" pitchFamily="18" charset="0"/>
              </a:rPr>
              <a:t>behavioral</a:t>
            </a:r>
            <a:r>
              <a:rPr lang="en-IN" sz="1700" dirty="0" smtClean="0">
                <a:latin typeface="Times New Roman" pitchFamily="18" charset="0"/>
                <a:cs typeface="Times New Roman" pitchFamily="18" charset="0"/>
              </a:rPr>
              <a:t> discipline, moral integrity and cognitive developments of our students. Our faculties strive to teach not only academic programs but also life skills needed for students.</a:t>
            </a:r>
          </a:p>
          <a:p>
            <a:pPr algn="just"/>
            <a:r>
              <a:rPr lang="en-IN" sz="1700" dirty="0" smtClean="0">
                <a:latin typeface="Times New Roman" pitchFamily="18" charset="0"/>
                <a:cs typeface="Times New Roman" pitchFamily="18" charset="0"/>
              </a:rPr>
              <a:t>Dr. Prof. VILAS NIKAM, </a:t>
            </a:r>
          </a:p>
          <a:p>
            <a:pPr algn="just"/>
            <a:r>
              <a:rPr lang="en-IN" sz="1700" dirty="0" smtClean="0">
                <a:latin typeface="Times New Roman" pitchFamily="18" charset="0"/>
                <a:cs typeface="Times New Roman" pitchFamily="18" charset="0"/>
              </a:rPr>
              <a:t>Vice Principal  HODCE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148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V. O. </a:t>
            </a:r>
            <a:r>
              <a:rPr lang="en-IN" sz="2400" b="1" dirty="0" err="1" smtClean="0">
                <a:solidFill>
                  <a:schemeClr val="tx1"/>
                </a:solidFill>
                <a:latin typeface="Times New Roman" pitchFamily="18" charset="0"/>
                <a:cs typeface="Times New Roman" pitchFamily="18" charset="0"/>
              </a:rPr>
              <a:t>Patil</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(Structure)</a:t>
            </a:r>
          </a:p>
          <a:p>
            <a:pPr algn="ctr"/>
            <a:r>
              <a:rPr lang="en-IN" sz="2000" dirty="0" smtClean="0">
                <a:ln w="12700">
                  <a:no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vikas.patil@sandippolytechnic.org</a:t>
            </a:r>
          </a:p>
          <a:p>
            <a:pPr algn="ctr"/>
            <a:r>
              <a:rPr lang="en-IN" sz="2400" b="1" dirty="0" smtClean="0">
                <a:solidFill>
                  <a:schemeClr val="tx1"/>
                </a:solidFill>
                <a:latin typeface="Times New Roman" pitchFamily="18" charset="0"/>
                <a:cs typeface="Times New Roman" pitchFamily="18" charset="0"/>
              </a:rPr>
              <a:t>9511940099</a:t>
            </a:r>
            <a:endParaRPr lang="en-IN"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ounded Rectangle 8"/>
          <p:cNvSpPr/>
          <p:nvPr/>
        </p:nvSpPr>
        <p:spPr>
          <a:xfrm>
            <a:off x="5029200" y="4114800"/>
            <a:ext cx="2743200" cy="2286000"/>
          </a:xfrm>
          <a:prstGeom prst="roundRect">
            <a:avLst/>
          </a:prstGeom>
          <a:blipFill>
            <a:blip r:embed="rId4" cstate="print"/>
            <a:stretch>
              <a:fillRect/>
            </a:stretch>
          </a:blip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6477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B. G. </a:t>
            </a:r>
            <a:r>
              <a:rPr lang="en-IN" sz="2400" b="1" dirty="0" err="1" smtClean="0">
                <a:solidFill>
                  <a:schemeClr val="tx1"/>
                </a:solidFill>
                <a:latin typeface="Times New Roman" pitchFamily="18" charset="0"/>
                <a:cs typeface="Times New Roman" pitchFamily="18" charset="0"/>
              </a:rPr>
              <a:t>Abhale</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(Environment)</a:t>
            </a:r>
          </a:p>
          <a:p>
            <a:pPr algn="ctr"/>
            <a:r>
              <a:rPr lang="en-IN" sz="2000" dirty="0" smtClean="0">
                <a:solidFill>
                  <a:schemeClr val="tx1"/>
                </a:solidFill>
                <a:latin typeface="Times New Roman" pitchFamily="18" charset="0"/>
                <a:cs typeface="Times New Roman" pitchFamily="18" charset="0"/>
              </a:rPr>
              <a:t>bhanudas.abhale@sandippolytechnic.org</a:t>
            </a:r>
          </a:p>
          <a:p>
            <a:pPr algn="ctr"/>
            <a:r>
              <a:rPr lang="en-IN" sz="2400" b="1" dirty="0" smtClean="0">
                <a:solidFill>
                  <a:schemeClr val="tx1"/>
                </a:solidFill>
                <a:latin typeface="Times New Roman" pitchFamily="18" charset="0"/>
                <a:cs typeface="Times New Roman" pitchFamily="18" charset="0"/>
              </a:rPr>
              <a:t>9423042624</a:t>
            </a:r>
            <a:endParaRPr lang="en-IN" sz="1700" b="1" dirty="0" smtClean="0">
              <a:solidFill>
                <a:schemeClr val="tx1"/>
              </a:solidFill>
              <a:latin typeface="Times New Roman" pitchFamily="18" charset="0"/>
              <a:cs typeface="Times New Roman" pitchFamily="18" charset="0"/>
            </a:endParaRPr>
          </a:p>
          <a:p>
            <a:pPr algn="ctr"/>
            <a:endParaRPr lang="en-IN" sz="1700" b="1" dirty="0" smtClean="0">
              <a:solidFill>
                <a:schemeClr val="tx1"/>
              </a:solidFill>
              <a:latin typeface="Times New Roman" pitchFamily="18" charset="0"/>
              <a:cs typeface="Times New Roman" pitchFamily="18" charset="0"/>
              <a:hlinkClick r:id="rId5"/>
            </a:endParaRPr>
          </a:p>
        </p:txBody>
      </p:sp>
      <p:sp>
        <p:nvSpPr>
          <p:cNvPr id="13" name="Rounded Rectangle 12"/>
          <p:cNvSpPr/>
          <p:nvPr/>
        </p:nvSpPr>
        <p:spPr>
          <a:xfrm>
            <a:off x="5029200" y="6477000"/>
            <a:ext cx="2743200" cy="2209800"/>
          </a:xfrm>
          <a:prstGeom prst="roundRect">
            <a:avLst/>
          </a:prstGeom>
          <a:blipFill>
            <a:blip r:embed="rId6" cstate="print"/>
            <a:stretch>
              <a:fillRect/>
            </a:stretch>
          </a:blip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0" name="Rounded Rectangle 9"/>
          <p:cNvSpPr/>
          <p:nvPr/>
        </p:nvSpPr>
        <p:spPr>
          <a:xfrm>
            <a:off x="228600" y="2895600"/>
            <a:ext cx="7315200" cy="990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Editors Information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SAKSHI</a:t>
            </a:r>
            <a:r>
              <a:rPr lang="en-IN" sz="28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SHARAD</a:t>
            </a:r>
            <a:r>
              <a:rPr lang="en-IN" sz="28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SHINDE</a:t>
            </a:r>
            <a:endParaRPr lang="en-IN" sz="1600" dirty="0" smtClean="0">
              <a:solidFill>
                <a:schemeClr val="tx1"/>
              </a:solidFill>
              <a:latin typeface="Times New Roman" pitchFamily="18" charset="0"/>
              <a:cs typeface="Times New Roman" pitchFamily="18" charset="0"/>
            </a:endParaRPr>
          </a:p>
        </p:txBody>
      </p:sp>
      <p:sp>
        <p:nvSpPr>
          <p:cNvPr id="9" name="Rounded Rectangle 8"/>
          <p:cNvSpPr/>
          <p:nvPr/>
        </p:nvSpPr>
        <p:spPr>
          <a:xfrm>
            <a:off x="5791200" y="4191000"/>
            <a:ext cx="1981200" cy="1371600"/>
          </a:xfrm>
          <a:prstGeom prst="roundRect">
            <a:avLst/>
          </a:prstGeom>
          <a:blipFill>
            <a:blip r:embed="rId3"/>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8" name="Rounded Rectangle 7"/>
          <p:cNvSpPr/>
          <p:nvPr/>
        </p:nvSpPr>
        <p:spPr>
          <a:xfrm>
            <a:off x="0" y="28194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Details FY-SY-TY</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Rounded Rectangle 9"/>
          <p:cNvSpPr/>
          <p:nvPr/>
        </p:nvSpPr>
        <p:spPr>
          <a:xfrm>
            <a:off x="0" y="56388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MANSI MUKESH PATHAK </a:t>
            </a:r>
          </a:p>
        </p:txBody>
      </p:sp>
      <p:sp>
        <p:nvSpPr>
          <p:cNvPr id="14" name="Rounded Rectangle 13"/>
          <p:cNvSpPr/>
          <p:nvPr/>
        </p:nvSpPr>
        <p:spPr>
          <a:xfrm>
            <a:off x="5791200" y="5638800"/>
            <a:ext cx="1981200" cy="1371600"/>
          </a:xfrm>
          <a:prstGeom prst="roundRect">
            <a:avLst/>
          </a:prstGeom>
          <a:blipFill>
            <a:blip r:embed="rId4"/>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5" name="Rounded Rectangle 14"/>
          <p:cNvSpPr/>
          <p:nvPr/>
        </p:nvSpPr>
        <p:spPr>
          <a:xfrm>
            <a:off x="0" y="70866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OMKAR SHEKAR SAWANT</a:t>
            </a:r>
            <a:endParaRPr lang="en-IN" sz="2800" dirty="0" smtClean="0">
              <a:solidFill>
                <a:schemeClr val="tx1"/>
              </a:solidFill>
              <a:latin typeface="Times New Roman" pitchFamily="18" charset="0"/>
              <a:cs typeface="Times New Roman" pitchFamily="18" charset="0"/>
            </a:endParaRPr>
          </a:p>
        </p:txBody>
      </p:sp>
      <p:sp>
        <p:nvSpPr>
          <p:cNvPr id="17" name="Rounded Rectangle 16"/>
          <p:cNvSpPr/>
          <p:nvPr/>
        </p:nvSpPr>
        <p:spPr>
          <a:xfrm>
            <a:off x="5791200" y="7086600"/>
            <a:ext cx="1981200" cy="1371600"/>
          </a:xfrm>
          <a:prstGeom prst="roundRect">
            <a:avLst/>
          </a:prstGeom>
          <a:blipFill>
            <a:blip r:embed="rId5"/>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85344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TEJASWINI ARUN CHAVAN</a:t>
            </a:r>
            <a:endParaRPr lang="en-IN" sz="2800" dirty="0" smtClean="0">
              <a:solidFill>
                <a:schemeClr val="tx1"/>
              </a:solidFill>
              <a:latin typeface="Times New Roman" pitchFamily="18" charset="0"/>
              <a:cs typeface="Times New Roman" pitchFamily="18" charset="0"/>
            </a:endParaRPr>
          </a:p>
        </p:txBody>
      </p:sp>
      <p:sp>
        <p:nvSpPr>
          <p:cNvPr id="13" name="Rounded Rectangle 12"/>
          <p:cNvSpPr/>
          <p:nvPr/>
        </p:nvSpPr>
        <p:spPr>
          <a:xfrm>
            <a:off x="5791200" y="8534400"/>
            <a:ext cx="1981200" cy="1371600"/>
          </a:xfrm>
          <a:prstGeom prst="roundRect">
            <a:avLst/>
          </a:prstGeom>
          <a:blipFill>
            <a:blip r:embed="rId6"/>
            <a:stretch>
              <a:fillRect/>
            </a:stretch>
          </a:blip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About Civil engineering department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Oval 14"/>
          <p:cNvSpPr/>
          <p:nvPr/>
        </p:nvSpPr>
        <p:spPr>
          <a:xfrm>
            <a:off x="0" y="3733800"/>
            <a:ext cx="7772400" cy="464820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accent5">
                    <a:lumMod val="50000"/>
                  </a:schemeClr>
                </a:solidFill>
                <a:latin typeface="Times New Roman" pitchFamily="18" charset="0"/>
                <a:cs typeface="Times New Roman" pitchFamily="18" charset="0"/>
              </a:rPr>
              <a:t>Civil Engineering</a:t>
            </a:r>
            <a:r>
              <a:rPr lang="en-IN" dirty="0" smtClean="0">
                <a:solidFill>
                  <a:schemeClr val="accent5">
                    <a:lumMod val="50000"/>
                  </a:schemeClr>
                </a:solidFill>
                <a:latin typeface="Times New Roman" pitchFamily="18" charset="0"/>
                <a:cs typeface="Times New Roman" pitchFamily="18" charset="0"/>
              </a:rPr>
              <a:t> is a Professional Engineering discipline that deals with the design, construction and maintenance of the physically and naturally built environment, including works such as bridges, roads, canals, dams and buildings. Civil Engineering is the oldest Engineering Discipline after Military Engineering. It is traditionally broken into different disciplines including Environmental Engineering, Structural Engineering, Transportation Engineering, Water Resource Engineering, Geo-technical Engineering, Material Engineering, Survey Engineering and Construction Engineering. Civil Engineering takes place at all levels in the public sector and private sector.</a:t>
            </a:r>
            <a:endParaRPr lang="en-IN" dirty="0">
              <a:solidFill>
                <a:schemeClr val="accent5">
                  <a:lumMod val="50000"/>
                </a:schemeClr>
              </a:solidFill>
              <a:latin typeface="Times New Roman" pitchFamily="18" charset="0"/>
              <a:cs typeface="Times New Roman" pitchFamily="18" charset="0"/>
            </a:endParaRPr>
          </a:p>
        </p:txBody>
      </p:sp>
      <p:sp>
        <p:nvSpPr>
          <p:cNvPr id="16" name="Rectangle 15"/>
          <p:cNvSpPr/>
          <p:nvPr/>
        </p:nvSpPr>
        <p:spPr>
          <a:xfrm>
            <a:off x="381000" y="8458200"/>
            <a:ext cx="7086600" cy="2286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latin typeface="Times New Roman" pitchFamily="18" charset="0"/>
                <a:cs typeface="Times New Roman" pitchFamily="18" charset="0"/>
              </a:rPr>
              <a:t>Department Information</a:t>
            </a:r>
            <a:r>
              <a:rPr lang="en-IN" sz="2400" b="1" dirty="0" smtClean="0">
                <a:solidFill>
                  <a:srgbClr val="FF0000"/>
                </a:solidFill>
                <a:latin typeface="Times New Roman" pitchFamily="18" charset="0"/>
                <a:cs typeface="Times New Roman" pitchFamily="18" charset="0"/>
              </a:rPr>
              <a:t> </a:t>
            </a:r>
          </a:p>
          <a:p>
            <a:pPr algn="ctr"/>
            <a:r>
              <a:rPr lang="en-IN" sz="2400" b="1" dirty="0" smtClean="0">
                <a:solidFill>
                  <a:schemeClr val="accent4">
                    <a:lumMod val="75000"/>
                  </a:schemeClr>
                </a:solidFill>
                <a:latin typeface="Times New Roman" pitchFamily="18" charset="0"/>
                <a:cs typeface="Times New Roman" pitchFamily="18" charset="0"/>
              </a:rPr>
              <a:t>Programme:- Civil Engineering </a:t>
            </a:r>
          </a:p>
          <a:p>
            <a:pPr algn="ctr"/>
            <a:r>
              <a:rPr lang="en-IN" sz="2400" b="1" dirty="0" smtClean="0">
                <a:solidFill>
                  <a:schemeClr val="accent4">
                    <a:lumMod val="75000"/>
                  </a:schemeClr>
                </a:solidFill>
                <a:latin typeface="Times New Roman" pitchFamily="18" charset="0"/>
                <a:cs typeface="Times New Roman" pitchFamily="18" charset="0"/>
              </a:rPr>
              <a:t>Year of Establishment:- 2009 </a:t>
            </a:r>
          </a:p>
          <a:p>
            <a:pPr algn="ctr"/>
            <a:r>
              <a:rPr lang="en-IN" sz="2400" b="1" dirty="0" smtClean="0">
                <a:solidFill>
                  <a:schemeClr val="accent4">
                    <a:lumMod val="75000"/>
                  </a:schemeClr>
                </a:solidFill>
                <a:latin typeface="Times New Roman" pitchFamily="18" charset="0"/>
                <a:cs typeface="Times New Roman" pitchFamily="18" charset="0"/>
              </a:rPr>
              <a:t>Intake Capacity:- 120 </a:t>
            </a:r>
          </a:p>
          <a:p>
            <a:pPr algn="ctr"/>
            <a:r>
              <a:rPr lang="en-IN" sz="2400" b="1" dirty="0" smtClean="0">
                <a:solidFill>
                  <a:schemeClr val="accent4">
                    <a:lumMod val="75000"/>
                  </a:schemeClr>
                </a:solidFill>
                <a:latin typeface="Times New Roman" pitchFamily="18" charset="0"/>
                <a:cs typeface="Times New Roman" pitchFamily="18" charset="0"/>
              </a:rPr>
              <a:t>General Choice Code:- 525819110 </a:t>
            </a:r>
          </a:p>
          <a:p>
            <a:pPr algn="ctr"/>
            <a:r>
              <a:rPr lang="en-IN" sz="2400" b="1" dirty="0" smtClean="0">
                <a:solidFill>
                  <a:schemeClr val="accent4">
                    <a:lumMod val="75000"/>
                  </a:schemeClr>
                </a:solidFill>
                <a:latin typeface="Times New Roman" pitchFamily="18" charset="0"/>
                <a:cs typeface="Times New Roman" pitchFamily="18" charset="0"/>
              </a:rPr>
              <a:t>TFWS Choice Code:- 525819111T</a:t>
            </a:r>
            <a:endParaRPr lang="en-IN" sz="2400" b="1" dirty="0">
              <a:solidFill>
                <a:schemeClr val="accent4">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LAB Details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1" cy="6098533"/>
        </p:xfrm>
        <a:graphic>
          <a:graphicData uri="http://schemas.openxmlformats.org/drawingml/2006/table">
            <a:tbl>
              <a:tblPr firstRow="1" bandRow="1">
                <a:tableStyleId>{7DF18680-E054-41AD-8BC1-D1AEF772440D}</a:tableStyleId>
              </a:tblPr>
              <a:tblGrid>
                <a:gridCol w="609601"/>
                <a:gridCol w="3733800"/>
                <a:gridCol w="1752600"/>
                <a:gridCol w="1295400"/>
              </a:tblGrid>
              <a:tr h="898727">
                <a:tc>
                  <a:txBody>
                    <a:bodyPr/>
                    <a:lstStyle/>
                    <a:p>
                      <a:pPr algn="ctr"/>
                      <a:r>
                        <a:rPr lang="en-IN" sz="2000" b="1" dirty="0" smtClean="0">
                          <a:solidFill>
                            <a:schemeClr val="tx1"/>
                          </a:solidFill>
                          <a:latin typeface="Times New Roman" pitchFamily="18" charset="0"/>
                          <a:cs typeface="Times New Roman" pitchFamily="18" charset="0"/>
                        </a:rPr>
                        <a:t>Sr. No.</a:t>
                      </a:r>
                      <a:endParaRPr lang="en-IN" sz="2000" b="1" dirty="0">
                        <a:solidFill>
                          <a:schemeClr val="tx1"/>
                        </a:solidFill>
                        <a:latin typeface="Times New Roman" pitchFamily="18" charset="0"/>
                        <a:cs typeface="Times New Roman" pitchFamily="18" charset="0"/>
                      </a:endParaRPr>
                    </a:p>
                  </a:txBody>
                  <a:tcPr anchor="c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Name of Lab</a:t>
                      </a:r>
                      <a:endParaRPr lang="en-IN" sz="2000" b="1" dirty="0">
                        <a:solidFill>
                          <a:schemeClr val="tx1"/>
                        </a:solidFill>
                        <a:latin typeface="Times New Roman" pitchFamily="18" charset="0"/>
                        <a:cs typeface="Times New Roman" pitchFamily="18" charset="0"/>
                      </a:endParaRPr>
                    </a:p>
                  </a:txBody>
                  <a:tcPr anchor="c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Location </a:t>
                      </a:r>
                      <a:endParaRPr lang="en-IN" sz="2000" b="1" dirty="0">
                        <a:solidFill>
                          <a:schemeClr val="tx1"/>
                        </a:solidFill>
                        <a:latin typeface="Times New Roman" pitchFamily="18" charset="0"/>
                        <a:cs typeface="Times New Roman" pitchFamily="18" charset="0"/>
                      </a:endParaRPr>
                    </a:p>
                  </a:txBody>
                  <a:tcPr anchor="c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Cost of Lab</a:t>
                      </a:r>
                      <a:endParaRPr lang="en-IN" sz="2000" b="1" dirty="0">
                        <a:solidFill>
                          <a:schemeClr val="tx1"/>
                        </a:solidFill>
                        <a:latin typeface="Times New Roman" pitchFamily="18" charset="0"/>
                        <a:cs typeface="Times New Roman" pitchFamily="18" charset="0"/>
                      </a:endParaRPr>
                    </a:p>
                  </a:txBody>
                  <a:tcPr anchor="ctr">
                    <a:solidFill>
                      <a:schemeClr val="accent1">
                        <a:lumMod val="60000"/>
                        <a:lumOff val="40000"/>
                      </a:schemeClr>
                    </a:solidFill>
                  </a:tcPr>
                </a:tc>
              </a:tr>
              <a:tr h="513560">
                <a:tc>
                  <a:txBody>
                    <a:bodyPr/>
                    <a:lstStyle/>
                    <a:p>
                      <a:pPr algn="ctr"/>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Mechanics of Structure Lab</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1082264</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2</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Hydraulics  Lab (Fluid Mechanics)</a:t>
                      </a:r>
                      <a:endParaRPr lang="en-IN" dirty="0">
                        <a:latin typeface="Times New Roman" pitchFamily="18" charset="0"/>
                        <a:cs typeface="Times New Roman" pitchFamily="18" charset="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256497</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3</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Geotechnical Engineering Lab</a:t>
                      </a:r>
                      <a:endParaRPr lang="en-IN" dirty="0">
                        <a:latin typeface="Times New Roman" pitchFamily="18" charset="0"/>
                        <a:cs typeface="Times New Roman" pitchFamily="18" charset="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632350</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4</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Concrete Technology Lab</a:t>
                      </a:r>
                      <a:endParaRPr lang="en-IN" dirty="0">
                        <a:latin typeface="Times New Roman" pitchFamily="18" charset="0"/>
                        <a:cs typeface="Times New Roman" pitchFamily="18" charset="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845622</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5</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Surveying Lab</a:t>
                      </a:r>
                      <a:endParaRPr lang="en-IN" dirty="0">
                        <a:latin typeface="Times New Roman" pitchFamily="18" charset="0"/>
                        <a:cs typeface="Times New Roman" pitchFamily="18" charset="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1201804</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6</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Public</a:t>
                      </a:r>
                      <a:r>
                        <a:rPr lang="en-IN" baseline="0" dirty="0" smtClean="0">
                          <a:latin typeface="Times New Roman" pitchFamily="18" charset="0"/>
                          <a:cs typeface="Times New Roman" pitchFamily="18" charset="0"/>
                        </a:rPr>
                        <a:t> Health Engineering Lab</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First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199615</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7</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Model Lab</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183141</a:t>
                      </a: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8</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Engineering Mechanics Lab</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314878</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9</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Highway Engineering</a:t>
                      </a:r>
                      <a:r>
                        <a:rPr lang="en-IN" baseline="0" dirty="0" smtClean="0">
                          <a:latin typeface="Times New Roman" pitchFamily="18" charset="0"/>
                          <a:cs typeface="Times New Roman" pitchFamily="18" charset="0"/>
                        </a:rPr>
                        <a:t> Lab</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108821</a:t>
                      </a:r>
                      <a:endParaRPr lang="en-IN" dirty="0">
                        <a:latin typeface="Times New Roman" pitchFamily="18" charset="0"/>
                        <a:cs typeface="Times New Roman" pitchFamily="18" charset="0"/>
                      </a:endParaRPr>
                    </a:p>
                  </a:txBody>
                  <a:tcPr anchor="ctr">
                    <a:solidFill>
                      <a:srgbClr val="FFFF00"/>
                    </a:solidFill>
                  </a:tcPr>
                </a:tc>
              </a:tr>
              <a:tr h="520694">
                <a:tc>
                  <a:txBody>
                    <a:bodyPr/>
                    <a:lstStyle/>
                    <a:p>
                      <a:pPr algn="ctr"/>
                      <a:r>
                        <a:rPr lang="en-IN" dirty="0" smtClean="0">
                          <a:latin typeface="Times New Roman" pitchFamily="18" charset="0"/>
                          <a:cs typeface="Times New Roman" pitchFamily="18" charset="0"/>
                        </a:rPr>
                        <a:t>10</a:t>
                      </a:r>
                      <a:endParaRPr lang="en-IN" dirty="0">
                        <a:latin typeface="Times New Roman" pitchFamily="18" charset="0"/>
                        <a:cs typeface="Times New Roman" pitchFamily="18" charset="0"/>
                      </a:endParaRPr>
                    </a:p>
                  </a:txBody>
                  <a:tcPr anchor="ctr">
                    <a:solidFill>
                      <a:srgbClr val="FFFF00"/>
                    </a:solidFill>
                  </a:tcPr>
                </a:tc>
                <a:tc>
                  <a:txBody>
                    <a:bodyPr/>
                    <a:lstStyle/>
                    <a:p>
                      <a:pPr algn="ctr"/>
                      <a:r>
                        <a:rPr lang="en-IN" dirty="0" smtClean="0">
                          <a:latin typeface="Times New Roman" pitchFamily="18" charset="0"/>
                          <a:cs typeface="Times New Roman" pitchFamily="18" charset="0"/>
                        </a:rPr>
                        <a:t>CAD Lab</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First Floor </a:t>
                      </a:r>
                    </a:p>
                  </a:txBody>
                  <a:tcPr anchor="ctr">
                    <a:solidFill>
                      <a:srgbClr val="FFFF00"/>
                    </a:solidFill>
                  </a:tcPr>
                </a:tc>
                <a:tc>
                  <a:txBody>
                    <a:bodyPr/>
                    <a:lstStyle/>
                    <a:p>
                      <a:pPr algn="ct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txBody>
                  <a:tcPr anchor="ctr">
                    <a:solidFill>
                      <a:srgbClr val="FFFF0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02</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TYCE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W-21</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88025"/>
          <a:ext cx="7391403" cy="6921341"/>
        </p:xfrm>
        <a:graphic>
          <a:graphicData uri="http://schemas.openxmlformats.org/drawingml/2006/table">
            <a:tbl>
              <a:tblPr firstRow="1" bandRow="1">
                <a:tableStyleId>{7DF18680-E054-41AD-8BC1-D1AEF772440D}</a:tableStyleId>
              </a:tblPr>
              <a:tblGrid>
                <a:gridCol w="609601"/>
                <a:gridCol w="1905000"/>
                <a:gridCol w="1371600"/>
                <a:gridCol w="838200"/>
                <a:gridCol w="762000"/>
                <a:gridCol w="1905002"/>
              </a:tblGrid>
              <a:tr h="1024554">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Sr. No</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Name of</a:t>
                      </a:r>
                      <a:r>
                        <a:rPr lang="en-IN" sz="2000" b="1" cap="none" spc="0" baseline="0" dirty="0" smtClean="0">
                          <a:ln>
                            <a:noFill/>
                          </a:ln>
                          <a:solidFill>
                            <a:schemeClr val="tx1"/>
                          </a:solidFill>
                          <a:effectLst/>
                          <a:latin typeface="Times New Roman" pitchFamily="18" charset="0"/>
                          <a:cs typeface="Times New Roman" pitchFamily="18" charset="0"/>
                        </a:rPr>
                        <a:t> Student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Enrolment</a:t>
                      </a:r>
                      <a:r>
                        <a:rPr lang="en-IN" sz="2000" b="1" cap="none" spc="0" baseline="0" dirty="0" smtClean="0">
                          <a:ln>
                            <a:noFill/>
                          </a:ln>
                          <a:solidFill>
                            <a:schemeClr val="tx1"/>
                          </a:solidFill>
                          <a:effectLst/>
                          <a:latin typeface="Times New Roman" pitchFamily="18" charset="0"/>
                          <a:cs typeface="Times New Roman" pitchFamily="18" charset="0"/>
                        </a:rPr>
                        <a:t>  No </a:t>
                      </a:r>
                      <a:r>
                        <a:rPr lang="en-IN" sz="2000" b="1" cap="none" spc="0" dirty="0" smtClean="0">
                          <a:ln>
                            <a:noFill/>
                          </a:ln>
                          <a:solidFill>
                            <a:schemeClr val="tx1"/>
                          </a:solidFill>
                          <a:effectLst/>
                          <a:latin typeface="Times New Roman" pitchFamily="18" charset="0"/>
                          <a:cs typeface="Times New Roman" pitchFamily="18" charset="0"/>
                        </a:rPr>
                        <a:t> </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Class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Photos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025387">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01</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SONAR SOHAM SUNIL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1911670265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0" cap="none" spc="0" dirty="0" smtClean="0">
                          <a:ln>
                            <a:noFill/>
                          </a:ln>
                          <a:solidFill>
                            <a:schemeClr val="tx1"/>
                          </a:solidFill>
                          <a:effectLst/>
                          <a:latin typeface="Times New Roman" pitchFamily="18" charset="0"/>
                          <a:cs typeface="Times New Roman" pitchFamily="18" charset="0"/>
                        </a:rPr>
                        <a:t>TYCE</a:t>
                      </a:r>
                      <a:r>
                        <a:rPr lang="en-IN" b="0" cap="none" spc="0" baseline="0" dirty="0" smtClean="0">
                          <a:ln>
                            <a:noFill/>
                          </a:ln>
                          <a:solidFill>
                            <a:schemeClr val="tx1"/>
                          </a:solidFill>
                          <a:effectLst/>
                          <a:latin typeface="Times New Roman" pitchFamily="18" charset="0"/>
                          <a:cs typeface="Times New Roman" pitchFamily="18" charset="0"/>
                        </a:rPr>
                        <a:t> </a:t>
                      </a: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dirty="0" smtClean="0">
                          <a:latin typeface="Times New Roman" pitchFamily="18" charset="0"/>
                          <a:cs typeface="Times New Roman" pitchFamily="18" charset="0"/>
                        </a:rPr>
                        <a:t>90.90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859720">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02</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BHANUSHALI KEYUR</a:t>
                      </a:r>
                    </a:p>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SURESHBHAI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1911670263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dirty="0" smtClean="0">
                          <a:latin typeface="Times New Roman" pitchFamily="18" charset="0"/>
                          <a:cs typeface="Times New Roman" pitchFamily="18" charset="0"/>
                        </a:rPr>
                        <a:t>89.30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89705">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03</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MANASI MUKESH PATHAK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1911670284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dirty="0" smtClean="0">
                          <a:latin typeface="Times New Roman" pitchFamily="18" charset="0"/>
                          <a:cs typeface="Times New Roman" pitchFamily="18" charset="0"/>
                        </a:rPr>
                        <a:t>85.20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1591</TotalTime>
  <Words>2352</Words>
  <Application>Microsoft Office PowerPoint</Application>
  <PresentationFormat>Custom</PresentationFormat>
  <Paragraphs>375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Vardhaman</dc:creator>
  <cp:lastModifiedBy>Vardhaman</cp:lastModifiedBy>
  <cp:revision>232</cp:revision>
  <dcterms:created xsi:type="dcterms:W3CDTF">2006-08-16T00:00:00Z</dcterms:created>
  <dcterms:modified xsi:type="dcterms:W3CDTF">2024-05-17T09:11:21Z</dcterms:modified>
</cp:coreProperties>
</file>