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1"/>
  </p:notesMasterIdLst>
  <p:handoutMasterIdLst>
    <p:handoutMasterId r:id="rId22"/>
  </p:handoutMasterIdLst>
  <p:sldIdLst>
    <p:sldId id="256" r:id="rId2"/>
    <p:sldId id="257" r:id="rId3"/>
    <p:sldId id="259" r:id="rId4"/>
    <p:sldId id="258" r:id="rId5"/>
    <p:sldId id="260" r:id="rId6"/>
    <p:sldId id="261" r:id="rId7"/>
    <p:sldId id="262" r:id="rId8"/>
    <p:sldId id="271" r:id="rId9"/>
    <p:sldId id="272" r:id="rId10"/>
    <p:sldId id="264" r:id="rId11"/>
    <p:sldId id="284" r:id="rId12"/>
    <p:sldId id="294" r:id="rId13"/>
    <p:sldId id="287" r:id="rId14"/>
    <p:sldId id="274" r:id="rId15"/>
    <p:sldId id="295" r:id="rId16"/>
    <p:sldId id="288" r:id="rId17"/>
    <p:sldId id="289" r:id="rId18"/>
    <p:sldId id="291" r:id="rId19"/>
    <p:sldId id="293" r:id="rId20"/>
  </p:sldIdLst>
  <p:sldSz cx="7772400" cy="10972800"/>
  <p:notesSz cx="7102475" cy="10234613"/>
  <p:defaultTextStyle>
    <a:defPPr>
      <a:defRPr lang="en-US"/>
    </a:defPPr>
    <a:lvl1pPr marL="0" algn="l" defTabSz="957765" rtl="0" eaLnBrk="1" latinLnBrk="0" hangingPunct="1">
      <a:defRPr sz="1800" kern="1200">
        <a:solidFill>
          <a:schemeClr val="tx1"/>
        </a:solidFill>
        <a:latin typeface="+mn-lt"/>
        <a:ea typeface="+mn-ea"/>
        <a:cs typeface="+mn-cs"/>
      </a:defRPr>
    </a:lvl1pPr>
    <a:lvl2pPr marL="478882" algn="l" defTabSz="957765" rtl="0" eaLnBrk="1" latinLnBrk="0" hangingPunct="1">
      <a:defRPr sz="1800" kern="1200">
        <a:solidFill>
          <a:schemeClr val="tx1"/>
        </a:solidFill>
        <a:latin typeface="+mn-lt"/>
        <a:ea typeface="+mn-ea"/>
        <a:cs typeface="+mn-cs"/>
      </a:defRPr>
    </a:lvl2pPr>
    <a:lvl3pPr marL="957765" algn="l" defTabSz="957765" rtl="0" eaLnBrk="1" latinLnBrk="0" hangingPunct="1">
      <a:defRPr sz="1800" kern="1200">
        <a:solidFill>
          <a:schemeClr val="tx1"/>
        </a:solidFill>
        <a:latin typeface="+mn-lt"/>
        <a:ea typeface="+mn-ea"/>
        <a:cs typeface="+mn-cs"/>
      </a:defRPr>
    </a:lvl3pPr>
    <a:lvl4pPr marL="1436649" algn="l" defTabSz="957765" rtl="0" eaLnBrk="1" latinLnBrk="0" hangingPunct="1">
      <a:defRPr sz="1800" kern="1200">
        <a:solidFill>
          <a:schemeClr val="tx1"/>
        </a:solidFill>
        <a:latin typeface="+mn-lt"/>
        <a:ea typeface="+mn-ea"/>
        <a:cs typeface="+mn-cs"/>
      </a:defRPr>
    </a:lvl4pPr>
    <a:lvl5pPr marL="1915532" algn="l" defTabSz="957765" rtl="0" eaLnBrk="1" latinLnBrk="0" hangingPunct="1">
      <a:defRPr sz="1800" kern="1200">
        <a:solidFill>
          <a:schemeClr val="tx1"/>
        </a:solidFill>
        <a:latin typeface="+mn-lt"/>
        <a:ea typeface="+mn-ea"/>
        <a:cs typeface="+mn-cs"/>
      </a:defRPr>
    </a:lvl5pPr>
    <a:lvl6pPr marL="2394414" algn="l" defTabSz="957765" rtl="0" eaLnBrk="1" latinLnBrk="0" hangingPunct="1">
      <a:defRPr sz="1800" kern="1200">
        <a:solidFill>
          <a:schemeClr val="tx1"/>
        </a:solidFill>
        <a:latin typeface="+mn-lt"/>
        <a:ea typeface="+mn-ea"/>
        <a:cs typeface="+mn-cs"/>
      </a:defRPr>
    </a:lvl6pPr>
    <a:lvl7pPr marL="2873296" algn="l" defTabSz="957765" rtl="0" eaLnBrk="1" latinLnBrk="0" hangingPunct="1">
      <a:defRPr sz="1800" kern="1200">
        <a:solidFill>
          <a:schemeClr val="tx1"/>
        </a:solidFill>
        <a:latin typeface="+mn-lt"/>
        <a:ea typeface="+mn-ea"/>
        <a:cs typeface="+mn-cs"/>
      </a:defRPr>
    </a:lvl7pPr>
    <a:lvl8pPr marL="3352181" algn="l" defTabSz="957765" rtl="0" eaLnBrk="1" latinLnBrk="0" hangingPunct="1">
      <a:defRPr sz="1800" kern="1200">
        <a:solidFill>
          <a:schemeClr val="tx1"/>
        </a:solidFill>
        <a:latin typeface="+mn-lt"/>
        <a:ea typeface="+mn-ea"/>
        <a:cs typeface="+mn-cs"/>
      </a:defRPr>
    </a:lvl8pPr>
    <a:lvl9pPr marL="3831063" algn="l" defTabSz="957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43" d="100"/>
          <a:sy n="43" d="100"/>
        </p:scale>
        <p:origin x="-2352" y="-108"/>
      </p:cViewPr>
      <p:guideLst>
        <p:guide orient="horz" pos="3456"/>
        <p:guide pos="2448"/>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_rels/data4.xml.rels><?xml version="1.0" encoding="UTF-8" standalone="yes"?>
<Relationships xmlns="http://schemas.openxmlformats.org/package/2006/relationships"><Relationship Id="rId1" Type="http://schemas.openxmlformats.org/officeDocument/2006/relationships/image" Target="../media/image4.jpeg"/></Relationships>
</file>

<file path=ppt/diagrams/_rels/data5.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D1D15-0893-425B-AA4A-ECED2241B8DF}" type="doc">
      <dgm:prSet loTypeId="urn:microsoft.com/office/officeart/2005/8/layout/vList3" loCatId="list" qsTypeId="urn:microsoft.com/office/officeart/2005/8/quickstyle/simple4" qsCatId="simple" csTypeId="urn:microsoft.com/office/officeart/2005/8/colors/accent1_2" csCatId="accent1" phldr="1"/>
      <dgm:spPr/>
    </dgm:pt>
    <dgm:pt modelId="{2D63A8E9-3CD6-455B-BF85-C33D6AB4FAAA}">
      <dgm:prSet phldrT="[Text]" custT="1">
        <dgm:style>
          <a:lnRef idx="1">
            <a:schemeClr val="accent3"/>
          </a:lnRef>
          <a:fillRef idx="3">
            <a:schemeClr val="accent3"/>
          </a:fillRef>
          <a:effectRef idx="2">
            <a:schemeClr val="accent3"/>
          </a:effectRef>
          <a:fontRef idx="minor">
            <a:schemeClr val="lt1"/>
          </a:fontRef>
        </dgm:style>
      </dgm:prSet>
      <dgm:spPr>
        <a:solidFill>
          <a:schemeClr val="tx2">
            <a:lumMod val="60000"/>
            <a:lumOff val="40000"/>
          </a:schemeClr>
        </a:solidFill>
      </dgm:spPr>
      <dgm:t>
        <a:bodyPr/>
        <a:lstStyle/>
        <a:p>
          <a:pPr algn="ctr"/>
          <a:r>
            <a:rPr lang="en-IN" sz="2800" b="1" dirty="0" smtClean="0">
              <a:solidFill>
                <a:srgbClr val="FFFF00"/>
              </a:solidFill>
              <a:latin typeface="Times New Roman" pitchFamily="18" charset="0"/>
              <a:cs typeface="Times New Roman" pitchFamily="18" charset="0"/>
            </a:rPr>
            <a:t>SANDIP POLYTECHNIC</a:t>
          </a:r>
          <a:endParaRPr lang="en-IN" sz="2800" b="1" dirty="0">
            <a:solidFill>
              <a:srgbClr val="FFFF00"/>
            </a:solidFill>
            <a:latin typeface="Times New Roman" pitchFamily="18" charset="0"/>
            <a:cs typeface="Times New Roman" pitchFamily="18" charset="0"/>
          </a:endParaRPr>
        </a:p>
      </dgm:t>
    </dgm:pt>
    <dgm:pt modelId="{8FEA41E5-9452-4765-818A-DE1D0DC0153F}" type="parTrans" cxnId="{730248C5-2C10-45E9-99F9-AB228962BE15}">
      <dgm:prSet/>
      <dgm:spPr/>
      <dgm:t>
        <a:bodyPr/>
        <a:lstStyle/>
        <a:p>
          <a:endParaRPr lang="en-IN"/>
        </a:p>
      </dgm:t>
    </dgm:pt>
    <dgm:pt modelId="{F387620E-BC11-48D6-B64A-7E70C8E4AEBA}" type="sibTrans" cxnId="{730248C5-2C10-45E9-99F9-AB228962BE15}">
      <dgm:prSet/>
      <dgm:spPr/>
      <dgm:t>
        <a:bodyPr/>
        <a:lstStyle/>
        <a:p>
          <a:endParaRPr lang="en-IN"/>
        </a:p>
      </dgm:t>
    </dgm:pt>
    <dgm:pt modelId="{E6C6C47C-5370-4747-9AAB-A8CC6135FDC8}" type="pres">
      <dgm:prSet presAssocID="{B51D1D15-0893-425B-AA4A-ECED2241B8DF}" presName="linearFlow" presStyleCnt="0">
        <dgm:presLayoutVars>
          <dgm:dir/>
          <dgm:resizeHandles val="exact"/>
        </dgm:presLayoutVars>
      </dgm:prSet>
      <dgm:spPr/>
    </dgm:pt>
    <dgm:pt modelId="{39EF4E70-C30E-4C18-A427-FA8D14A4D1C4}" type="pres">
      <dgm:prSet presAssocID="{2D63A8E9-3CD6-455B-BF85-C33D6AB4FAAA}" presName="composite" presStyleCnt="0"/>
      <dgm:spPr/>
    </dgm:pt>
    <dgm:pt modelId="{7145AC7A-AB7F-4464-888D-B6DE04F4DCF2}" type="pres">
      <dgm:prSet presAssocID="{2D63A8E9-3CD6-455B-BF85-C33D6AB4FAAA}" presName="imgShp" presStyleLbl="fgImgPlace1" presStyleIdx="0" presStyleCnt="1" custLinFactNeighborX="-8305"/>
      <dgm:spPr>
        <a:prstGeom prst="rect">
          <a:avLst/>
        </a:prstGeom>
        <a:blipFill rotWithShape="0">
          <a:blip xmlns:r="http://schemas.openxmlformats.org/officeDocument/2006/relationships" r:embed="rId1"/>
          <a:stretch>
            <a:fillRect/>
          </a:stretch>
        </a:blipFill>
      </dgm:spPr>
      <dgm:t>
        <a:bodyPr/>
        <a:lstStyle/>
        <a:p>
          <a:endParaRPr lang="en-IN"/>
        </a:p>
      </dgm:t>
    </dgm:pt>
    <dgm:pt modelId="{CD68AE3D-7320-4FB4-8D11-A328FCB6EB3B}" type="pres">
      <dgm:prSet presAssocID="{2D63A8E9-3CD6-455B-BF85-C33D6AB4FAAA}" presName="txShp" presStyleLbl="node1" presStyleIdx="0" presStyleCnt="1" custScaleX="133706" custLinFactNeighborX="3656" custLinFactNeighborY="-34660">
        <dgm:presLayoutVars>
          <dgm:bulletEnabled val="1"/>
        </dgm:presLayoutVars>
      </dgm:prSet>
      <dgm:spPr/>
      <dgm:t>
        <a:bodyPr/>
        <a:lstStyle/>
        <a:p>
          <a:endParaRPr lang="en-IN"/>
        </a:p>
      </dgm:t>
    </dgm:pt>
  </dgm:ptLst>
  <dgm:cxnLst>
    <dgm:cxn modelId="{20060DD4-E2DF-4CF6-ABA4-A0A555FB057E}" type="presOf" srcId="{2D63A8E9-3CD6-455B-BF85-C33D6AB4FAAA}" destId="{CD68AE3D-7320-4FB4-8D11-A328FCB6EB3B}" srcOrd="0" destOrd="0" presId="urn:microsoft.com/office/officeart/2005/8/layout/vList3"/>
    <dgm:cxn modelId="{5C13A094-F8B8-4641-AB68-23A4DE321D5E}" type="presOf" srcId="{B51D1D15-0893-425B-AA4A-ECED2241B8DF}" destId="{E6C6C47C-5370-4747-9AAB-A8CC6135FDC8}" srcOrd="0" destOrd="0" presId="urn:microsoft.com/office/officeart/2005/8/layout/vList3"/>
    <dgm:cxn modelId="{730248C5-2C10-45E9-99F9-AB228962BE15}" srcId="{B51D1D15-0893-425B-AA4A-ECED2241B8DF}" destId="{2D63A8E9-3CD6-455B-BF85-C33D6AB4FAAA}" srcOrd="0" destOrd="0" parTransId="{8FEA41E5-9452-4765-818A-DE1D0DC0153F}" sibTransId="{F387620E-BC11-48D6-B64A-7E70C8E4AEBA}"/>
    <dgm:cxn modelId="{36064CC2-7E21-4ACA-B6C2-AD3D30A4067C}" type="presParOf" srcId="{E6C6C47C-5370-4747-9AAB-A8CC6135FDC8}" destId="{39EF4E70-C30E-4C18-A427-FA8D14A4D1C4}" srcOrd="0" destOrd="0" presId="urn:microsoft.com/office/officeart/2005/8/layout/vList3"/>
    <dgm:cxn modelId="{B53D0F7E-F4E2-4697-B877-E537F7658B27}" type="presParOf" srcId="{39EF4E70-C30E-4C18-A427-FA8D14A4D1C4}" destId="{7145AC7A-AB7F-4464-888D-B6DE04F4DCF2}" srcOrd="0" destOrd="0" presId="urn:microsoft.com/office/officeart/2005/8/layout/vList3"/>
    <dgm:cxn modelId="{71EC2923-360B-423A-941E-D09F1CB11E24}" type="presParOf" srcId="{39EF4E70-C30E-4C18-A427-FA8D14A4D1C4}" destId="{CD68AE3D-7320-4FB4-8D11-A328FCB6EB3B}" srcOrd="1" destOrd="0" presId="urn:microsoft.com/office/officeart/2005/8/layout/vList3"/>
  </dgm:cxnLst>
  <dgm:bg/>
  <dgm:whole/>
</dgm:dataModel>
</file>

<file path=ppt/diagrams/data2.xml><?xml version="1.0" encoding="utf-8"?>
<dgm:dataModel xmlns:dgm="http://schemas.openxmlformats.org/drawingml/2006/diagram" xmlns:a="http://schemas.openxmlformats.org/drawingml/2006/main">
  <dgm:ptLst>
    <dgm:pt modelId="{C1805DEB-F4E2-4952-BDFD-C249FD7E6EFB}" type="doc">
      <dgm:prSet loTypeId="urn:microsoft.com/office/officeart/2005/8/layout/lProcess2" loCatId="list" qsTypeId="urn:microsoft.com/office/officeart/2005/8/quickstyle/simple1" qsCatId="simple" csTypeId="urn:microsoft.com/office/officeart/2005/8/colors/accent2_5" csCatId="accent2" phldr="1"/>
      <dgm:spPr/>
    </dgm:pt>
    <dgm:pt modelId="{13195B0A-1D33-4EEA-BBFC-2F5BD0597C77}">
      <dgm:prSet phldrT="[Text]" custT="1"/>
      <dgm:spPr/>
      <dgm:t>
        <a:bodyPr/>
        <a:lstStyle/>
        <a:p>
          <a:pPr algn="ctr"/>
          <a:r>
            <a:rPr lang="en-IN" sz="2400" b="1" dirty="0" smtClean="0">
              <a:solidFill>
                <a:schemeClr val="tx1"/>
              </a:solidFill>
              <a:latin typeface="Times New Roman" pitchFamily="18" charset="0"/>
              <a:cs typeface="Times New Roman" pitchFamily="18" charset="0"/>
            </a:rPr>
            <a:t>March - April 2024</a:t>
          </a:r>
          <a:endParaRPr lang="en-IN" sz="2400" b="1" dirty="0">
            <a:solidFill>
              <a:schemeClr val="tx1"/>
            </a:solidFill>
            <a:latin typeface="Times New Roman" pitchFamily="18" charset="0"/>
            <a:cs typeface="Times New Roman" pitchFamily="18" charset="0"/>
          </a:endParaRPr>
        </a:p>
      </dgm:t>
    </dgm:pt>
    <dgm:pt modelId="{41463EB1-1208-4B6B-A421-CACBDFD28B5D}" type="parTrans" cxnId="{5B8B552E-537E-4F00-B0B9-4CC524CDCBCD}">
      <dgm:prSet/>
      <dgm:spPr/>
      <dgm:t>
        <a:bodyPr/>
        <a:lstStyle/>
        <a:p>
          <a:endParaRPr lang="en-IN"/>
        </a:p>
      </dgm:t>
    </dgm:pt>
    <dgm:pt modelId="{1240A49C-7EB2-4EE6-AD85-F28D0D3C70B6}" type="sibTrans" cxnId="{5B8B552E-537E-4F00-B0B9-4CC524CDCBCD}">
      <dgm:prSet/>
      <dgm:spPr/>
      <dgm:t>
        <a:bodyPr/>
        <a:lstStyle/>
        <a:p>
          <a:endParaRPr lang="en-IN"/>
        </a:p>
      </dgm:t>
    </dgm:pt>
    <dgm:pt modelId="{B71E3B61-AF63-41B8-BD38-9AED08C2A95E}">
      <dgm:prSet>
        <dgm:style>
          <a:lnRef idx="2">
            <a:schemeClr val="accent3"/>
          </a:lnRef>
          <a:fillRef idx="1">
            <a:schemeClr val="lt1"/>
          </a:fillRef>
          <a:effectRef idx="0">
            <a:schemeClr val="accent3"/>
          </a:effectRef>
          <a:fontRef idx="minor">
            <a:schemeClr val="dk1"/>
          </a:fontRef>
        </dgm:style>
      </dgm:prSet>
      <dgm:spPr/>
      <dgm:t>
        <a:bodyPr anchor="ctr"/>
        <a:lstStyle/>
        <a:p>
          <a:pPr algn="ctr"/>
          <a:r>
            <a:rPr lang="en-IN" b="1" cap="none" spc="0" dirty="0" smtClean="0">
              <a:ln w="1905"/>
              <a:solidFill>
                <a:srgbClr val="FF0000"/>
              </a:solidFill>
              <a:effectLst>
                <a:glow rad="139700">
                  <a:schemeClr val="accent5">
                    <a:satMod val="175000"/>
                    <a:alpha val="40000"/>
                  </a:schemeClr>
                </a:glow>
                <a:innerShdw blurRad="69850" dist="43180" dir="5400000">
                  <a:srgbClr val="000000">
                    <a:alpha val="65000"/>
                  </a:srgbClr>
                </a:innerShdw>
              </a:effectLst>
              <a:latin typeface="Times New Roman" pitchFamily="18" charset="0"/>
              <a:cs typeface="Times New Roman" pitchFamily="18" charset="0"/>
            </a:rPr>
            <a:t>NEWSLETTER</a:t>
          </a:r>
          <a:endParaRPr lang="en-IN" b="1" dirty="0">
            <a:solidFill>
              <a:srgbClr val="FF0000"/>
            </a:solidFill>
            <a:effectLst>
              <a:glow rad="139700">
                <a:schemeClr val="accent5">
                  <a:satMod val="175000"/>
                  <a:alpha val="40000"/>
                </a:schemeClr>
              </a:glow>
              <a:innerShdw blurRad="69850" dist="43180" dir="5400000">
                <a:srgbClr val="000000">
                  <a:alpha val="65000"/>
                </a:srgbClr>
              </a:innerShdw>
            </a:effectLst>
            <a:latin typeface="Times New Roman" pitchFamily="18" charset="0"/>
            <a:cs typeface="Times New Roman" pitchFamily="18" charset="0"/>
          </a:endParaRPr>
        </a:p>
      </dgm:t>
    </dgm:pt>
    <dgm:pt modelId="{4447D875-7E2F-436F-A1A7-2D38D9FDEC86}" type="parTrans" cxnId="{EBB50FA5-0676-48E4-B2D8-C949F782F718}">
      <dgm:prSet/>
      <dgm:spPr/>
      <dgm:t>
        <a:bodyPr/>
        <a:lstStyle/>
        <a:p>
          <a:endParaRPr lang="en-IN"/>
        </a:p>
      </dgm:t>
    </dgm:pt>
    <dgm:pt modelId="{D74253B6-3610-492A-BE55-0666A677348A}" type="sibTrans" cxnId="{EBB50FA5-0676-48E4-B2D8-C949F782F718}">
      <dgm:prSet/>
      <dgm:spPr/>
      <dgm:t>
        <a:bodyPr/>
        <a:lstStyle/>
        <a:p>
          <a:endParaRPr lang="en-IN"/>
        </a:p>
      </dgm:t>
    </dgm:pt>
    <dgm:pt modelId="{2102B9FB-5899-45E3-ACC8-2F55F28C8016}" type="pres">
      <dgm:prSet presAssocID="{C1805DEB-F4E2-4952-BDFD-C249FD7E6EFB}" presName="theList" presStyleCnt="0">
        <dgm:presLayoutVars>
          <dgm:dir/>
          <dgm:animLvl val="lvl"/>
          <dgm:resizeHandles val="exact"/>
        </dgm:presLayoutVars>
      </dgm:prSet>
      <dgm:spPr/>
    </dgm:pt>
    <dgm:pt modelId="{4A472B04-A18B-41A7-8A24-076854D07114}" type="pres">
      <dgm:prSet presAssocID="{13195B0A-1D33-4EEA-BBFC-2F5BD0597C77}" presName="compNode" presStyleCnt="0"/>
      <dgm:spPr/>
    </dgm:pt>
    <dgm:pt modelId="{C69A3EB6-C935-4EEA-8EEA-76CAE054B9BA}" type="pres">
      <dgm:prSet presAssocID="{13195B0A-1D33-4EEA-BBFC-2F5BD0597C77}" presName="aNode" presStyleLbl="bgShp" presStyleIdx="0" presStyleCnt="1"/>
      <dgm:spPr/>
      <dgm:t>
        <a:bodyPr/>
        <a:lstStyle/>
        <a:p>
          <a:endParaRPr lang="en-IN"/>
        </a:p>
      </dgm:t>
    </dgm:pt>
    <dgm:pt modelId="{14DF58EC-0217-4DE4-88E2-89206375D10D}" type="pres">
      <dgm:prSet presAssocID="{13195B0A-1D33-4EEA-BBFC-2F5BD0597C77}" presName="textNode" presStyleLbl="bgShp" presStyleIdx="0" presStyleCnt="1"/>
      <dgm:spPr/>
      <dgm:t>
        <a:bodyPr/>
        <a:lstStyle/>
        <a:p>
          <a:endParaRPr lang="en-IN"/>
        </a:p>
      </dgm:t>
    </dgm:pt>
    <dgm:pt modelId="{02D180A3-6C79-4606-9E52-9DAB4167B735}" type="pres">
      <dgm:prSet presAssocID="{13195B0A-1D33-4EEA-BBFC-2F5BD0597C77}" presName="compChildNode" presStyleCnt="0"/>
      <dgm:spPr/>
    </dgm:pt>
    <dgm:pt modelId="{17A489D2-FE6A-4302-9010-72FD8CAEC605}" type="pres">
      <dgm:prSet presAssocID="{13195B0A-1D33-4EEA-BBFC-2F5BD0597C77}" presName="theInnerList" presStyleCnt="0"/>
      <dgm:spPr/>
    </dgm:pt>
    <dgm:pt modelId="{9FB85224-C0C5-47F3-B4A0-D02B8291497D}" type="pres">
      <dgm:prSet presAssocID="{B71E3B61-AF63-41B8-BD38-9AED08C2A95E}" presName="childNode" presStyleLbl="node1" presStyleIdx="0" presStyleCnt="1" custScaleX="125000">
        <dgm:presLayoutVars>
          <dgm:bulletEnabled val="1"/>
        </dgm:presLayoutVars>
      </dgm:prSet>
      <dgm:spPr/>
      <dgm:t>
        <a:bodyPr/>
        <a:lstStyle/>
        <a:p>
          <a:endParaRPr lang="en-IN"/>
        </a:p>
      </dgm:t>
    </dgm:pt>
  </dgm:ptLst>
  <dgm:cxnLst>
    <dgm:cxn modelId="{0C0F6C89-AC11-4BF0-B1D1-92353291D9E8}" type="presOf" srcId="{B71E3B61-AF63-41B8-BD38-9AED08C2A95E}" destId="{9FB85224-C0C5-47F3-B4A0-D02B8291497D}" srcOrd="0" destOrd="0" presId="urn:microsoft.com/office/officeart/2005/8/layout/lProcess2"/>
    <dgm:cxn modelId="{B45AEBE7-6C55-4F8F-BBA7-45397DDA260F}" type="presOf" srcId="{13195B0A-1D33-4EEA-BBFC-2F5BD0597C77}" destId="{14DF58EC-0217-4DE4-88E2-89206375D10D}" srcOrd="1" destOrd="0" presId="urn:microsoft.com/office/officeart/2005/8/layout/lProcess2"/>
    <dgm:cxn modelId="{5B8B552E-537E-4F00-B0B9-4CC524CDCBCD}" srcId="{C1805DEB-F4E2-4952-BDFD-C249FD7E6EFB}" destId="{13195B0A-1D33-4EEA-BBFC-2F5BD0597C77}" srcOrd="0" destOrd="0" parTransId="{41463EB1-1208-4B6B-A421-CACBDFD28B5D}" sibTransId="{1240A49C-7EB2-4EE6-AD85-F28D0D3C70B6}"/>
    <dgm:cxn modelId="{48BA2254-EE96-4C2A-9BA5-60E2EA9C4E57}" type="presOf" srcId="{13195B0A-1D33-4EEA-BBFC-2F5BD0597C77}" destId="{C69A3EB6-C935-4EEA-8EEA-76CAE054B9BA}" srcOrd="0" destOrd="0" presId="urn:microsoft.com/office/officeart/2005/8/layout/lProcess2"/>
    <dgm:cxn modelId="{5EE7AA9B-7327-4754-AED2-C408D0E639D9}" type="presOf" srcId="{C1805DEB-F4E2-4952-BDFD-C249FD7E6EFB}" destId="{2102B9FB-5899-45E3-ACC8-2F55F28C8016}" srcOrd="0" destOrd="0" presId="urn:microsoft.com/office/officeart/2005/8/layout/lProcess2"/>
    <dgm:cxn modelId="{EBB50FA5-0676-48E4-B2D8-C949F782F718}" srcId="{13195B0A-1D33-4EEA-BBFC-2F5BD0597C77}" destId="{B71E3B61-AF63-41B8-BD38-9AED08C2A95E}" srcOrd="0" destOrd="0" parTransId="{4447D875-7E2F-436F-A1A7-2D38D9FDEC86}" sibTransId="{D74253B6-3610-492A-BE55-0666A677348A}"/>
    <dgm:cxn modelId="{2BA7CA52-12FD-4554-81F2-C7562542D46B}" type="presParOf" srcId="{2102B9FB-5899-45E3-ACC8-2F55F28C8016}" destId="{4A472B04-A18B-41A7-8A24-076854D07114}" srcOrd="0" destOrd="0" presId="urn:microsoft.com/office/officeart/2005/8/layout/lProcess2"/>
    <dgm:cxn modelId="{4FABBAD8-25C7-4E18-A604-4932ACF846B2}" type="presParOf" srcId="{4A472B04-A18B-41A7-8A24-076854D07114}" destId="{C69A3EB6-C935-4EEA-8EEA-76CAE054B9BA}" srcOrd="0" destOrd="0" presId="urn:microsoft.com/office/officeart/2005/8/layout/lProcess2"/>
    <dgm:cxn modelId="{C4CCA9BA-8C6A-4BB1-B7B2-F52E77299F15}" type="presParOf" srcId="{4A472B04-A18B-41A7-8A24-076854D07114}" destId="{14DF58EC-0217-4DE4-88E2-89206375D10D}" srcOrd="1" destOrd="0" presId="urn:microsoft.com/office/officeart/2005/8/layout/lProcess2"/>
    <dgm:cxn modelId="{99687E81-BDC3-483D-B3D1-186AD8D5CA3A}" type="presParOf" srcId="{4A472B04-A18B-41A7-8A24-076854D07114}" destId="{02D180A3-6C79-4606-9E52-9DAB4167B735}" srcOrd="2" destOrd="0" presId="urn:microsoft.com/office/officeart/2005/8/layout/lProcess2"/>
    <dgm:cxn modelId="{22A6DF48-AFE6-4A0B-BBD6-C560E3B55448}" type="presParOf" srcId="{02D180A3-6C79-4606-9E52-9DAB4167B735}" destId="{17A489D2-FE6A-4302-9010-72FD8CAEC605}" srcOrd="0" destOrd="0" presId="urn:microsoft.com/office/officeart/2005/8/layout/lProcess2"/>
    <dgm:cxn modelId="{16B1D250-D86E-493F-87D8-69E0841B2F4C}" type="presParOf" srcId="{17A489D2-FE6A-4302-9010-72FD8CAEC605}" destId="{9FB85224-C0C5-47F3-B4A0-D02B8291497D}" srcOrd="0" destOrd="0" presId="urn:microsoft.com/office/officeart/2005/8/layout/lProcess2"/>
  </dgm:cxnLst>
  <dgm:bg/>
  <dgm:whole/>
</dgm:dataModel>
</file>

<file path=ppt/diagrams/data3.xml><?xml version="1.0" encoding="utf-8"?>
<dgm:dataModel xmlns:dgm="http://schemas.openxmlformats.org/drawingml/2006/diagram" xmlns:a="http://schemas.openxmlformats.org/drawingml/2006/main">
  <dgm:ptLst>
    <dgm:pt modelId="{4316833D-3366-4E2A-ADE5-47CDF5EA7872}"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en-IN"/>
        </a:p>
      </dgm:t>
    </dgm:pt>
    <dgm:pt modelId="{7DCDF430-C332-4350-A2A5-2F69376B14C1}">
      <dgm:prSet phldrT="[Text]">
        <dgm:style>
          <a:lnRef idx="1">
            <a:schemeClr val="accent4"/>
          </a:lnRef>
          <a:fillRef idx="2">
            <a:schemeClr val="accent4"/>
          </a:fillRef>
          <a:effectRef idx="1">
            <a:schemeClr val="accent4"/>
          </a:effectRef>
          <a:fontRef idx="minor">
            <a:schemeClr val="dk1"/>
          </a:fontRef>
        </dgm:style>
      </dgm:prSet>
      <dgm:spPr>
        <a:ln>
          <a:solidFill>
            <a:srgbClr val="FF0000"/>
          </a:solidFill>
        </a:ln>
      </dgm:spPr>
      <dgm:t>
        <a:bodyPr/>
        <a:lstStyle/>
        <a:p>
          <a:pPr algn="ctr"/>
          <a:r>
            <a:rPr lang="en-IN" dirty="0" smtClean="0">
              <a:latin typeface="Times New Roman" pitchFamily="18" charset="0"/>
              <a:cs typeface="Times New Roman" pitchFamily="18" charset="0"/>
            </a:rPr>
            <a:t>02. HOD Message</a:t>
          </a:r>
          <a:endParaRPr lang="en-IN" dirty="0">
            <a:latin typeface="Times New Roman" pitchFamily="18" charset="0"/>
            <a:cs typeface="Times New Roman" pitchFamily="18" charset="0"/>
          </a:endParaRPr>
        </a:p>
      </dgm:t>
    </dgm:pt>
    <dgm:pt modelId="{834847A7-F3BB-44D3-934E-8C98EEFD65C2}" type="parTrans" cxnId="{548012A4-E394-4E07-9B34-AA8E698ECA43}">
      <dgm:prSet/>
      <dgm:spPr/>
      <dgm:t>
        <a:bodyPr/>
        <a:lstStyle/>
        <a:p>
          <a:pPr algn="ctr"/>
          <a:endParaRPr lang="en-IN"/>
        </a:p>
      </dgm:t>
    </dgm:pt>
    <dgm:pt modelId="{E55356F4-7E5B-45B6-908F-25F7554554C7}" type="sibTrans" cxnId="{548012A4-E394-4E07-9B34-AA8E698ECA43}">
      <dgm:prSet/>
      <dgm:spPr/>
      <dgm:t>
        <a:bodyPr/>
        <a:lstStyle/>
        <a:p>
          <a:pPr algn="ctr"/>
          <a:endParaRPr lang="en-IN"/>
        </a:p>
      </dgm:t>
    </dgm:pt>
    <dgm:pt modelId="{6CB3FA58-2E9A-4EC9-9E8D-077D725B5118}">
      <dgm:prSet phldrT="[Text]">
        <dgm:style>
          <a:lnRef idx="0">
            <a:schemeClr val="accent6"/>
          </a:lnRef>
          <a:fillRef idx="3">
            <a:schemeClr val="accent6"/>
          </a:fillRef>
          <a:effectRef idx="3">
            <a:schemeClr val="accent6"/>
          </a:effectRef>
          <a:fontRef idx="minor">
            <a:schemeClr val="lt1"/>
          </a:fontRef>
        </dgm:style>
      </dgm:prSet>
      <dgm:spPr>
        <a:solidFill>
          <a:schemeClr val="accent1">
            <a:lumMod val="75000"/>
          </a:schemeClr>
        </a:solidFill>
        <a:ln>
          <a:solidFill>
            <a:srgbClr val="FF0000"/>
          </a:solidFill>
        </a:ln>
      </dgm:spPr>
      <dgm:t>
        <a:bodyPr/>
        <a:lstStyle/>
        <a:p>
          <a:pPr algn="ctr"/>
          <a:r>
            <a:rPr lang="en-IN" dirty="0" smtClean="0">
              <a:latin typeface="Times New Roman" pitchFamily="18" charset="0"/>
              <a:cs typeface="Times New Roman" pitchFamily="18" charset="0"/>
            </a:rPr>
            <a:t>03. Editors Information </a:t>
          </a:r>
          <a:endParaRPr lang="en-IN" dirty="0">
            <a:latin typeface="Times New Roman" pitchFamily="18" charset="0"/>
            <a:cs typeface="Times New Roman" pitchFamily="18" charset="0"/>
          </a:endParaRPr>
        </a:p>
      </dgm:t>
    </dgm:pt>
    <dgm:pt modelId="{145B6207-6571-4F9C-BD0A-C9DB6434C17E}" type="parTrans" cxnId="{3BBB542C-C9D9-4135-8734-5B364A72989D}">
      <dgm:prSet/>
      <dgm:spPr/>
      <dgm:t>
        <a:bodyPr/>
        <a:lstStyle/>
        <a:p>
          <a:pPr algn="ctr"/>
          <a:endParaRPr lang="en-IN"/>
        </a:p>
      </dgm:t>
    </dgm:pt>
    <dgm:pt modelId="{826CB255-4C27-438F-AED1-5566E36C3DF2}" type="sibTrans" cxnId="{3BBB542C-C9D9-4135-8734-5B364A72989D}">
      <dgm:prSet/>
      <dgm:spPr/>
      <dgm:t>
        <a:bodyPr/>
        <a:lstStyle/>
        <a:p>
          <a:pPr algn="ctr"/>
          <a:endParaRPr lang="en-IN"/>
        </a:p>
      </dgm:t>
    </dgm:pt>
    <dgm:pt modelId="{5CE4B677-4C01-4051-A828-B967013E95A9}">
      <dgm:prSet phldrT="[Text]">
        <dgm:style>
          <a:lnRef idx="1">
            <a:schemeClr val="accent6"/>
          </a:lnRef>
          <a:fillRef idx="2">
            <a:schemeClr val="accent6"/>
          </a:fillRef>
          <a:effectRef idx="1">
            <a:schemeClr val="accent6"/>
          </a:effectRef>
          <a:fontRef idx="minor">
            <a:schemeClr val="dk1"/>
          </a:fontRef>
        </dgm:style>
      </dgm:prSet>
      <dgm:spPr>
        <a:ln>
          <a:solidFill>
            <a:srgbClr val="FF0000"/>
          </a:solidFill>
        </a:ln>
      </dgm:spPr>
      <dgm:t>
        <a:bodyPr/>
        <a:lstStyle/>
        <a:p>
          <a:pPr algn="ctr"/>
          <a:r>
            <a:rPr lang="de-DE" dirty="0" smtClean="0">
              <a:latin typeface="Times New Roman" pitchFamily="18" charset="0"/>
              <a:cs typeface="Times New Roman" pitchFamily="18" charset="0"/>
            </a:rPr>
            <a:t>04. About Civil Department </a:t>
          </a:r>
          <a:endParaRPr lang="en-IN" dirty="0">
            <a:latin typeface="Times New Roman" pitchFamily="18" charset="0"/>
            <a:cs typeface="Times New Roman" pitchFamily="18" charset="0"/>
          </a:endParaRPr>
        </a:p>
      </dgm:t>
    </dgm:pt>
    <dgm:pt modelId="{B03FF008-26FD-480F-AE4F-ED52714DE651}" type="parTrans" cxnId="{584D69BC-BA9D-4C05-81E9-DEDCC68BF9CB}">
      <dgm:prSet/>
      <dgm:spPr/>
      <dgm:t>
        <a:bodyPr/>
        <a:lstStyle/>
        <a:p>
          <a:pPr algn="ctr"/>
          <a:endParaRPr lang="en-IN"/>
        </a:p>
      </dgm:t>
    </dgm:pt>
    <dgm:pt modelId="{DD34F504-E804-4269-B2C4-DCC487C26E4F}" type="sibTrans" cxnId="{584D69BC-BA9D-4C05-81E9-DEDCC68BF9CB}">
      <dgm:prSet/>
      <dgm:spPr/>
      <dgm:t>
        <a:bodyPr/>
        <a:lstStyle/>
        <a:p>
          <a:pPr algn="ctr"/>
          <a:endParaRPr lang="en-IN"/>
        </a:p>
      </dgm:t>
    </dgm:pt>
    <dgm:pt modelId="{506EB941-5403-419E-93E3-C05D1374F31D}">
      <dgm:prSet phldrT="[Text]">
        <dgm:style>
          <a:lnRef idx="1">
            <a:schemeClr val="accent1"/>
          </a:lnRef>
          <a:fillRef idx="2">
            <a:schemeClr val="accent1"/>
          </a:fillRef>
          <a:effectRef idx="1">
            <a:schemeClr val="accent1"/>
          </a:effectRef>
          <a:fontRef idx="minor">
            <a:schemeClr val="dk1"/>
          </a:fontRef>
        </dgm:style>
      </dgm:prSet>
      <dgm:spPr>
        <a:ln>
          <a:solidFill>
            <a:srgbClr val="FF0000"/>
          </a:solidFill>
        </a:ln>
      </dgm:spPr>
      <dgm:t>
        <a:bodyPr/>
        <a:lstStyle/>
        <a:p>
          <a:pPr algn="ctr"/>
          <a:r>
            <a:rPr lang="en-IN" dirty="0" smtClean="0">
              <a:latin typeface="Times New Roman" pitchFamily="18" charset="0"/>
              <a:cs typeface="Times New Roman" pitchFamily="18" charset="0"/>
            </a:rPr>
            <a:t>05. Lab Information</a:t>
          </a:r>
          <a:endParaRPr lang="en-IN" dirty="0">
            <a:latin typeface="Times New Roman" pitchFamily="18" charset="0"/>
            <a:cs typeface="Times New Roman" pitchFamily="18" charset="0"/>
          </a:endParaRPr>
        </a:p>
      </dgm:t>
    </dgm:pt>
    <dgm:pt modelId="{2FBEE520-AF95-4B9E-A202-2F6D56BABECB}" type="parTrans" cxnId="{B1F60E16-2944-45A0-99C2-D5848415514A}">
      <dgm:prSet/>
      <dgm:spPr/>
      <dgm:t>
        <a:bodyPr/>
        <a:lstStyle/>
        <a:p>
          <a:pPr algn="ctr"/>
          <a:endParaRPr lang="en-IN"/>
        </a:p>
      </dgm:t>
    </dgm:pt>
    <dgm:pt modelId="{72F235BD-2A52-4C22-B985-68FC2763700A}" type="sibTrans" cxnId="{B1F60E16-2944-45A0-99C2-D5848415514A}">
      <dgm:prSet/>
      <dgm:spPr/>
      <dgm:t>
        <a:bodyPr/>
        <a:lstStyle/>
        <a:p>
          <a:pPr algn="ctr"/>
          <a:endParaRPr lang="en-IN"/>
        </a:p>
      </dgm:t>
    </dgm:pt>
    <dgm:pt modelId="{037CF4BD-DFC4-4453-BAC2-FD021DA7DDA3}">
      <dgm:prSet phldrT="[Text]">
        <dgm:style>
          <a:lnRef idx="1">
            <a:schemeClr val="dk1"/>
          </a:lnRef>
          <a:fillRef idx="2">
            <a:schemeClr val="dk1"/>
          </a:fillRef>
          <a:effectRef idx="1">
            <a:schemeClr val="dk1"/>
          </a:effectRef>
          <a:fontRef idx="minor">
            <a:schemeClr val="dk1"/>
          </a:fontRef>
        </dgm:style>
      </dgm:prSet>
      <dgm:spPr>
        <a:ln>
          <a:solidFill>
            <a:srgbClr val="FF0000"/>
          </a:solidFill>
        </a:ln>
      </dgm:spPr>
      <dgm:t>
        <a:bodyPr/>
        <a:lstStyle/>
        <a:p>
          <a:pPr algn="ctr"/>
          <a:r>
            <a:rPr lang="en-IN" dirty="0" smtClean="0">
              <a:latin typeface="Times New Roman" pitchFamily="18" charset="0"/>
              <a:cs typeface="Times New Roman" pitchFamily="18" charset="0"/>
            </a:rPr>
            <a:t>06. Toppers </a:t>
          </a:r>
          <a:endParaRPr lang="en-IN" dirty="0">
            <a:latin typeface="Times New Roman" pitchFamily="18" charset="0"/>
            <a:cs typeface="Times New Roman" pitchFamily="18" charset="0"/>
          </a:endParaRPr>
        </a:p>
      </dgm:t>
    </dgm:pt>
    <dgm:pt modelId="{3A7677DC-69E6-4DE6-8718-EA21FD15D907}" type="parTrans" cxnId="{2B0081C5-E61D-445B-B5D4-8969DF240254}">
      <dgm:prSet/>
      <dgm:spPr/>
      <dgm:t>
        <a:bodyPr/>
        <a:lstStyle/>
        <a:p>
          <a:pPr algn="ctr"/>
          <a:endParaRPr lang="en-IN"/>
        </a:p>
      </dgm:t>
    </dgm:pt>
    <dgm:pt modelId="{4280A0E1-E713-456E-95D1-EC54AF2640CF}" type="sibTrans" cxnId="{2B0081C5-E61D-445B-B5D4-8969DF240254}">
      <dgm:prSet/>
      <dgm:spPr/>
      <dgm:t>
        <a:bodyPr/>
        <a:lstStyle/>
        <a:p>
          <a:pPr algn="ctr"/>
          <a:endParaRPr lang="en-IN"/>
        </a:p>
      </dgm:t>
    </dgm:pt>
    <dgm:pt modelId="{70E0F004-AC53-4710-A06A-B1F6A92BA499}">
      <dgm:prSet phldrT="[Text]">
        <dgm:style>
          <a:lnRef idx="3">
            <a:schemeClr val="lt1"/>
          </a:lnRef>
          <a:fillRef idx="1">
            <a:schemeClr val="accent3"/>
          </a:fillRef>
          <a:effectRef idx="1">
            <a:schemeClr val="accent3"/>
          </a:effectRef>
          <a:fontRef idx="minor">
            <a:schemeClr val="lt1"/>
          </a:fontRef>
        </dgm:style>
      </dgm:prSet>
      <dgm:spPr>
        <a:ln>
          <a:solidFill>
            <a:srgbClr val="FF0000"/>
          </a:solidFill>
        </a:ln>
      </dgm:spPr>
      <dgm:t>
        <a:bodyPr/>
        <a:lstStyle/>
        <a:p>
          <a:pPr algn="ctr"/>
          <a:r>
            <a:rPr lang="en-IN" dirty="0" smtClean="0">
              <a:solidFill>
                <a:schemeClr val="tx1"/>
              </a:solidFill>
              <a:latin typeface="Times New Roman" pitchFamily="18" charset="0"/>
              <a:cs typeface="Times New Roman" pitchFamily="18" charset="0"/>
            </a:rPr>
            <a:t>07. Expert Lecture</a:t>
          </a:r>
          <a:endParaRPr lang="en-IN" dirty="0">
            <a:solidFill>
              <a:schemeClr val="tx1"/>
            </a:solidFill>
            <a:latin typeface="Times New Roman" pitchFamily="18" charset="0"/>
            <a:cs typeface="Times New Roman" pitchFamily="18" charset="0"/>
          </a:endParaRPr>
        </a:p>
      </dgm:t>
    </dgm:pt>
    <dgm:pt modelId="{6731EB67-AC30-4C11-862B-ED0ABB234AB2}" type="parTrans" cxnId="{F1AC1FBF-A793-49E1-BA73-3F38A1DDD886}">
      <dgm:prSet/>
      <dgm:spPr/>
      <dgm:t>
        <a:bodyPr/>
        <a:lstStyle/>
        <a:p>
          <a:pPr algn="ctr"/>
          <a:endParaRPr lang="en-IN"/>
        </a:p>
      </dgm:t>
    </dgm:pt>
    <dgm:pt modelId="{7F1AB1CA-D7AA-4998-A2DF-3A5547641778}" type="sibTrans" cxnId="{F1AC1FBF-A793-49E1-BA73-3F38A1DDD886}">
      <dgm:prSet/>
      <dgm:spPr/>
      <dgm:t>
        <a:bodyPr/>
        <a:lstStyle/>
        <a:p>
          <a:pPr algn="ctr"/>
          <a:endParaRPr lang="en-IN"/>
        </a:p>
      </dgm:t>
    </dgm:pt>
    <dgm:pt modelId="{EA1BECDA-8BCF-4032-88F4-0B90266982BF}">
      <dgm:prSet phldrT="[Text]">
        <dgm:style>
          <a:lnRef idx="1">
            <a:schemeClr val="dk1"/>
          </a:lnRef>
          <a:fillRef idx="3">
            <a:schemeClr val="dk1"/>
          </a:fillRef>
          <a:effectRef idx="2">
            <a:schemeClr val="dk1"/>
          </a:effectRef>
          <a:fontRef idx="minor">
            <a:schemeClr val="lt1"/>
          </a:fontRef>
        </dgm:style>
      </dgm:prSet>
      <dgm:spPr>
        <a:solidFill>
          <a:srgbClr val="00B050"/>
        </a:solidFill>
        <a:ln>
          <a:solidFill>
            <a:srgbClr val="FF0000"/>
          </a:solidFill>
        </a:ln>
      </dgm:spPr>
      <dgm:t>
        <a:bodyPr/>
        <a:lstStyle/>
        <a:p>
          <a:pPr algn="ctr"/>
          <a:r>
            <a:rPr lang="en-IN" dirty="0" smtClean="0">
              <a:solidFill>
                <a:schemeClr val="tx1"/>
              </a:solidFill>
              <a:latin typeface="Times New Roman" pitchFamily="18" charset="0"/>
              <a:cs typeface="Times New Roman" pitchFamily="18" charset="0"/>
            </a:rPr>
            <a:t>08. Industrial Visit</a:t>
          </a:r>
          <a:endParaRPr lang="en-IN" dirty="0">
            <a:solidFill>
              <a:schemeClr val="tx1"/>
            </a:solidFill>
            <a:latin typeface="Times New Roman" pitchFamily="18" charset="0"/>
            <a:cs typeface="Times New Roman" pitchFamily="18" charset="0"/>
          </a:endParaRPr>
        </a:p>
      </dgm:t>
    </dgm:pt>
    <dgm:pt modelId="{4223AB81-B320-4EF5-8793-14E745F78D7F}" type="parTrans" cxnId="{388A3D1D-3676-4BA5-ADEF-DCEC814C16F5}">
      <dgm:prSet/>
      <dgm:spPr/>
      <dgm:t>
        <a:bodyPr/>
        <a:lstStyle/>
        <a:p>
          <a:pPr algn="ctr"/>
          <a:endParaRPr lang="en-IN"/>
        </a:p>
      </dgm:t>
    </dgm:pt>
    <dgm:pt modelId="{1D87CDAD-87A6-4102-9FA9-81B656DFA6CE}" type="sibTrans" cxnId="{388A3D1D-3676-4BA5-ADEF-DCEC814C16F5}">
      <dgm:prSet/>
      <dgm:spPr/>
      <dgm:t>
        <a:bodyPr/>
        <a:lstStyle/>
        <a:p>
          <a:pPr algn="ctr"/>
          <a:endParaRPr lang="en-IN"/>
        </a:p>
      </dgm:t>
    </dgm:pt>
    <dgm:pt modelId="{60398EDB-067E-46AB-8CD8-466DB7BE1267}">
      <dgm:prSet phldrT="[Text]">
        <dgm:style>
          <a:lnRef idx="2">
            <a:schemeClr val="accent4">
              <a:shade val="50000"/>
            </a:schemeClr>
          </a:lnRef>
          <a:fillRef idx="1">
            <a:schemeClr val="accent4"/>
          </a:fillRef>
          <a:effectRef idx="0">
            <a:schemeClr val="accent4"/>
          </a:effectRef>
          <a:fontRef idx="minor">
            <a:schemeClr val="lt1"/>
          </a:fontRef>
        </dgm:style>
      </dgm:prSet>
      <dgm:spPr>
        <a:solidFill>
          <a:schemeClr val="accent6"/>
        </a:solidFill>
        <a:ln>
          <a:solidFill>
            <a:srgbClr val="FF0000"/>
          </a:solidFill>
        </a:ln>
      </dgm:spPr>
      <dgm:t>
        <a:bodyPr/>
        <a:lstStyle/>
        <a:p>
          <a:pPr algn="ctr"/>
          <a:r>
            <a:rPr lang="en-IN" dirty="0" smtClean="0">
              <a:latin typeface="Times New Roman" pitchFamily="18" charset="0"/>
              <a:cs typeface="Times New Roman" pitchFamily="18" charset="0"/>
            </a:rPr>
            <a:t>01. Chairman’s Message</a:t>
          </a:r>
          <a:endParaRPr lang="en-IN" dirty="0">
            <a:latin typeface="Times New Roman" pitchFamily="18" charset="0"/>
            <a:cs typeface="Times New Roman" pitchFamily="18" charset="0"/>
          </a:endParaRPr>
        </a:p>
      </dgm:t>
    </dgm:pt>
    <dgm:pt modelId="{1387539B-09AE-47A1-BE1D-3BBFAC2C2B7D}" type="sibTrans" cxnId="{B1139AE1-8998-451A-8E73-48536C93224C}">
      <dgm:prSet/>
      <dgm:spPr/>
      <dgm:t>
        <a:bodyPr/>
        <a:lstStyle/>
        <a:p>
          <a:pPr algn="ctr"/>
          <a:endParaRPr lang="en-IN"/>
        </a:p>
      </dgm:t>
    </dgm:pt>
    <dgm:pt modelId="{DFC883E6-8DC1-4CB1-8856-EB9E093FF280}" type="parTrans" cxnId="{B1139AE1-8998-451A-8E73-48536C93224C}">
      <dgm:prSet/>
      <dgm:spPr/>
      <dgm:t>
        <a:bodyPr/>
        <a:lstStyle/>
        <a:p>
          <a:pPr algn="ctr"/>
          <a:endParaRPr lang="en-IN"/>
        </a:p>
      </dgm:t>
    </dgm:pt>
    <dgm:pt modelId="{0F16E32E-9BEA-4801-BC9B-2E9444136D84}">
      <dgm:prSet phldrT="[Text]">
        <dgm:style>
          <a:lnRef idx="1">
            <a:schemeClr val="accent5"/>
          </a:lnRef>
          <a:fillRef idx="2">
            <a:schemeClr val="accent5"/>
          </a:fillRef>
          <a:effectRef idx="1">
            <a:schemeClr val="accent5"/>
          </a:effectRef>
          <a:fontRef idx="minor">
            <a:schemeClr val="dk1"/>
          </a:fontRef>
        </dgm:style>
      </dgm:prSet>
      <dgm:spPr>
        <a:ln>
          <a:solidFill>
            <a:srgbClr val="FF0000"/>
          </a:solidFill>
        </a:ln>
      </dgm:spPr>
      <dgm:t>
        <a:bodyPr/>
        <a:lstStyle/>
        <a:p>
          <a:r>
            <a:rPr lang="en-IN" dirty="0" smtClean="0">
              <a:solidFill>
                <a:schemeClr val="tx1"/>
              </a:solidFill>
              <a:latin typeface="Times New Roman" pitchFamily="18" charset="0"/>
              <a:cs typeface="Times New Roman" pitchFamily="18" charset="0"/>
            </a:rPr>
            <a:t>09. Six days Workshop</a:t>
          </a:r>
          <a:endParaRPr lang="en-IN" dirty="0">
            <a:solidFill>
              <a:schemeClr val="tx1"/>
            </a:solidFill>
            <a:latin typeface="Times New Roman" pitchFamily="18" charset="0"/>
            <a:cs typeface="Times New Roman" pitchFamily="18" charset="0"/>
          </a:endParaRPr>
        </a:p>
      </dgm:t>
    </dgm:pt>
    <dgm:pt modelId="{165151BF-8575-437B-9FAD-13C72389CFC8}" type="parTrans" cxnId="{89CDBFAE-7F06-4D89-9F09-77051E30EBB1}">
      <dgm:prSet/>
      <dgm:spPr/>
      <dgm:t>
        <a:bodyPr/>
        <a:lstStyle/>
        <a:p>
          <a:endParaRPr lang="en-IN"/>
        </a:p>
      </dgm:t>
    </dgm:pt>
    <dgm:pt modelId="{B40BB89A-7127-40A4-AFB5-F82D3427120A}" type="sibTrans" cxnId="{89CDBFAE-7F06-4D89-9F09-77051E30EBB1}">
      <dgm:prSet/>
      <dgm:spPr/>
      <dgm:t>
        <a:bodyPr/>
        <a:lstStyle/>
        <a:p>
          <a:endParaRPr lang="en-IN"/>
        </a:p>
      </dgm:t>
    </dgm:pt>
    <dgm:pt modelId="{63C60462-768F-44A0-952C-1154D5D32F6A}">
      <dgm:prSet phldrT="[Text]">
        <dgm:style>
          <a:lnRef idx="1">
            <a:schemeClr val="dk1"/>
          </a:lnRef>
          <a:fillRef idx="3">
            <a:schemeClr val="dk1"/>
          </a:fillRef>
          <a:effectRef idx="2">
            <a:schemeClr val="dk1"/>
          </a:effectRef>
          <a:fontRef idx="minor">
            <a:schemeClr val="lt1"/>
          </a:fontRef>
        </dgm:style>
      </dgm:prSet>
      <dgm:spPr>
        <a:solidFill>
          <a:schemeClr val="accent3">
            <a:lumMod val="60000"/>
            <a:lumOff val="40000"/>
          </a:schemeClr>
        </a:solidFill>
        <a:ln>
          <a:solidFill>
            <a:srgbClr val="FF0000"/>
          </a:solidFill>
        </a:ln>
      </dgm:spPr>
      <dgm:t>
        <a:bodyPr/>
        <a:lstStyle/>
        <a:p>
          <a:r>
            <a:rPr lang="en-IN" dirty="0" smtClean="0">
              <a:solidFill>
                <a:schemeClr val="tx1"/>
              </a:solidFill>
              <a:latin typeface="Times New Roman" pitchFamily="18" charset="0"/>
              <a:cs typeface="Times New Roman" pitchFamily="18" charset="0"/>
            </a:rPr>
            <a:t>10. State Level</a:t>
          </a:r>
        </a:p>
        <a:p>
          <a:r>
            <a:rPr lang="en-IN" dirty="0" smtClean="0">
              <a:solidFill>
                <a:schemeClr val="tx1"/>
              </a:solidFill>
              <a:latin typeface="Times New Roman" pitchFamily="18" charset="0"/>
              <a:cs typeface="Times New Roman" pitchFamily="18" charset="0"/>
            </a:rPr>
            <a:t>Competitions</a:t>
          </a:r>
          <a:endParaRPr lang="en-IN" dirty="0">
            <a:solidFill>
              <a:schemeClr val="tx1"/>
            </a:solidFill>
            <a:latin typeface="Times New Roman" pitchFamily="18" charset="0"/>
            <a:cs typeface="Times New Roman" pitchFamily="18" charset="0"/>
          </a:endParaRPr>
        </a:p>
      </dgm:t>
    </dgm:pt>
    <dgm:pt modelId="{A14BF5FB-A941-4885-9949-BC85F802025D}" type="parTrans" cxnId="{F79D02A6-A453-4DFC-9F9A-A0433AC3C28E}">
      <dgm:prSet/>
      <dgm:spPr/>
      <dgm:t>
        <a:bodyPr/>
        <a:lstStyle/>
        <a:p>
          <a:endParaRPr lang="en-IN"/>
        </a:p>
      </dgm:t>
    </dgm:pt>
    <dgm:pt modelId="{417E3DBD-4EE4-4F24-A700-F3809537A63C}" type="sibTrans" cxnId="{F79D02A6-A453-4DFC-9F9A-A0433AC3C28E}">
      <dgm:prSet/>
      <dgm:spPr/>
      <dgm:t>
        <a:bodyPr/>
        <a:lstStyle/>
        <a:p>
          <a:endParaRPr lang="en-IN"/>
        </a:p>
      </dgm:t>
    </dgm:pt>
    <dgm:pt modelId="{663ACDEF-D157-41F4-BA2C-E08FE1B03A44}" type="pres">
      <dgm:prSet presAssocID="{4316833D-3366-4E2A-ADE5-47CDF5EA7872}" presName="Name0" presStyleCnt="0">
        <dgm:presLayoutVars>
          <dgm:dir/>
          <dgm:resizeHandles/>
        </dgm:presLayoutVars>
      </dgm:prSet>
      <dgm:spPr/>
      <dgm:t>
        <a:bodyPr/>
        <a:lstStyle/>
        <a:p>
          <a:endParaRPr lang="en-IN"/>
        </a:p>
      </dgm:t>
    </dgm:pt>
    <dgm:pt modelId="{C950B450-E862-463B-9CB4-6A74C9B87381}" type="pres">
      <dgm:prSet presAssocID="{60398EDB-067E-46AB-8CD8-466DB7BE1267}" presName="compNode" presStyleCnt="0"/>
      <dgm:spPr/>
    </dgm:pt>
    <dgm:pt modelId="{6B4C3420-C47C-442A-A5FA-6AB5DC8280C7}" type="pres">
      <dgm:prSet presAssocID="{60398EDB-067E-46AB-8CD8-466DB7BE1267}" presName="dummyConnPt" presStyleCnt="0"/>
      <dgm:spPr/>
    </dgm:pt>
    <dgm:pt modelId="{A04B3709-07CD-48DE-83A6-D7717AD11B29}" type="pres">
      <dgm:prSet presAssocID="{60398EDB-067E-46AB-8CD8-466DB7BE1267}" presName="node" presStyleLbl="node1" presStyleIdx="0" presStyleCnt="10" custScaleX="115142">
        <dgm:presLayoutVars>
          <dgm:bulletEnabled val="1"/>
        </dgm:presLayoutVars>
      </dgm:prSet>
      <dgm:spPr/>
      <dgm:t>
        <a:bodyPr/>
        <a:lstStyle/>
        <a:p>
          <a:endParaRPr lang="en-IN"/>
        </a:p>
      </dgm:t>
    </dgm:pt>
    <dgm:pt modelId="{E34E4577-08CB-404B-A1AD-072154954E06}" type="pres">
      <dgm:prSet presAssocID="{1387539B-09AE-47A1-BE1D-3BBFAC2C2B7D}" presName="sibTrans" presStyleLbl="bgSibTrans2D1" presStyleIdx="0" presStyleCnt="9"/>
      <dgm:spPr/>
      <dgm:t>
        <a:bodyPr/>
        <a:lstStyle/>
        <a:p>
          <a:endParaRPr lang="en-IN"/>
        </a:p>
      </dgm:t>
    </dgm:pt>
    <dgm:pt modelId="{E72E1C04-3BD9-467B-B928-68A1EA7F162A}" type="pres">
      <dgm:prSet presAssocID="{7DCDF430-C332-4350-A2A5-2F69376B14C1}" presName="compNode" presStyleCnt="0"/>
      <dgm:spPr/>
    </dgm:pt>
    <dgm:pt modelId="{B69F0BA3-ECB9-494D-A3A7-EB8DCB0CA90A}" type="pres">
      <dgm:prSet presAssocID="{7DCDF430-C332-4350-A2A5-2F69376B14C1}" presName="dummyConnPt" presStyleCnt="0"/>
      <dgm:spPr/>
    </dgm:pt>
    <dgm:pt modelId="{E9B6780E-DC4A-48DF-A6EE-A4DCED393B6D}" type="pres">
      <dgm:prSet presAssocID="{7DCDF430-C332-4350-A2A5-2F69376B14C1}" presName="node" presStyleLbl="node1" presStyleIdx="1" presStyleCnt="10" custLinFactNeighborX="-184" custLinFactNeighborY="3356">
        <dgm:presLayoutVars>
          <dgm:bulletEnabled val="1"/>
        </dgm:presLayoutVars>
      </dgm:prSet>
      <dgm:spPr/>
      <dgm:t>
        <a:bodyPr/>
        <a:lstStyle/>
        <a:p>
          <a:endParaRPr lang="en-IN"/>
        </a:p>
      </dgm:t>
    </dgm:pt>
    <dgm:pt modelId="{446A9A4C-13DA-484B-BE3F-0CF1D9202A92}" type="pres">
      <dgm:prSet presAssocID="{E55356F4-7E5B-45B6-908F-25F7554554C7}" presName="sibTrans" presStyleLbl="bgSibTrans2D1" presStyleIdx="1" presStyleCnt="9"/>
      <dgm:spPr/>
      <dgm:t>
        <a:bodyPr/>
        <a:lstStyle/>
        <a:p>
          <a:endParaRPr lang="en-IN"/>
        </a:p>
      </dgm:t>
    </dgm:pt>
    <dgm:pt modelId="{7B8CACF6-D08F-403B-8D30-4EE1593B47FF}" type="pres">
      <dgm:prSet presAssocID="{6CB3FA58-2E9A-4EC9-9E8D-077D725B5118}" presName="compNode" presStyleCnt="0"/>
      <dgm:spPr/>
    </dgm:pt>
    <dgm:pt modelId="{1A250631-0B96-4AB2-9701-82E019E3725F}" type="pres">
      <dgm:prSet presAssocID="{6CB3FA58-2E9A-4EC9-9E8D-077D725B5118}" presName="dummyConnPt" presStyleCnt="0"/>
      <dgm:spPr/>
    </dgm:pt>
    <dgm:pt modelId="{95A37770-8BA0-4E47-B746-61B9F3A9249D}" type="pres">
      <dgm:prSet presAssocID="{6CB3FA58-2E9A-4EC9-9E8D-077D725B5118}" presName="node" presStyleLbl="node1" presStyleIdx="2" presStyleCnt="10">
        <dgm:presLayoutVars>
          <dgm:bulletEnabled val="1"/>
        </dgm:presLayoutVars>
      </dgm:prSet>
      <dgm:spPr/>
      <dgm:t>
        <a:bodyPr/>
        <a:lstStyle/>
        <a:p>
          <a:endParaRPr lang="en-IN"/>
        </a:p>
      </dgm:t>
    </dgm:pt>
    <dgm:pt modelId="{99B059D0-36FC-4E2C-A5F9-71A33EB016F1}" type="pres">
      <dgm:prSet presAssocID="{826CB255-4C27-438F-AED1-5566E36C3DF2}" presName="sibTrans" presStyleLbl="bgSibTrans2D1" presStyleIdx="2" presStyleCnt="9"/>
      <dgm:spPr/>
      <dgm:t>
        <a:bodyPr/>
        <a:lstStyle/>
        <a:p>
          <a:endParaRPr lang="en-IN"/>
        </a:p>
      </dgm:t>
    </dgm:pt>
    <dgm:pt modelId="{9E0FE2DB-6689-4B24-9037-8CEA0675F61D}" type="pres">
      <dgm:prSet presAssocID="{5CE4B677-4C01-4051-A828-B967013E95A9}" presName="compNode" presStyleCnt="0"/>
      <dgm:spPr/>
    </dgm:pt>
    <dgm:pt modelId="{19DBC18A-1E67-4D3D-95C1-6A8436721B65}" type="pres">
      <dgm:prSet presAssocID="{5CE4B677-4C01-4051-A828-B967013E95A9}" presName="dummyConnPt" presStyleCnt="0"/>
      <dgm:spPr/>
    </dgm:pt>
    <dgm:pt modelId="{4C4A5C60-E87A-434D-80BA-D515EC7D6930}" type="pres">
      <dgm:prSet presAssocID="{5CE4B677-4C01-4051-A828-B967013E95A9}" presName="node" presStyleLbl="node1" presStyleIdx="3" presStyleCnt="10" custScaleX="116440">
        <dgm:presLayoutVars>
          <dgm:bulletEnabled val="1"/>
        </dgm:presLayoutVars>
      </dgm:prSet>
      <dgm:spPr/>
      <dgm:t>
        <a:bodyPr/>
        <a:lstStyle/>
        <a:p>
          <a:endParaRPr lang="en-IN"/>
        </a:p>
      </dgm:t>
    </dgm:pt>
    <dgm:pt modelId="{38950207-13D1-4EBA-93F9-706A6652F5C9}" type="pres">
      <dgm:prSet presAssocID="{DD34F504-E804-4269-B2C4-DCC487C26E4F}" presName="sibTrans" presStyleLbl="bgSibTrans2D1" presStyleIdx="3" presStyleCnt="9"/>
      <dgm:spPr/>
      <dgm:t>
        <a:bodyPr/>
        <a:lstStyle/>
        <a:p>
          <a:endParaRPr lang="en-IN"/>
        </a:p>
      </dgm:t>
    </dgm:pt>
    <dgm:pt modelId="{1C6FDB2B-0FB4-481F-9BAB-6571FFC7DD23}" type="pres">
      <dgm:prSet presAssocID="{506EB941-5403-419E-93E3-C05D1374F31D}" presName="compNode" presStyleCnt="0"/>
      <dgm:spPr/>
    </dgm:pt>
    <dgm:pt modelId="{3E8729D9-CC89-4596-8C9A-0883A2F36F36}" type="pres">
      <dgm:prSet presAssocID="{506EB941-5403-419E-93E3-C05D1374F31D}" presName="dummyConnPt" presStyleCnt="0"/>
      <dgm:spPr/>
    </dgm:pt>
    <dgm:pt modelId="{12B7D836-D5B9-4292-814F-8160A7C40F52}" type="pres">
      <dgm:prSet presAssocID="{506EB941-5403-419E-93E3-C05D1374F31D}" presName="node" presStyleLbl="node1" presStyleIdx="4" presStyleCnt="10">
        <dgm:presLayoutVars>
          <dgm:bulletEnabled val="1"/>
        </dgm:presLayoutVars>
      </dgm:prSet>
      <dgm:spPr/>
      <dgm:t>
        <a:bodyPr/>
        <a:lstStyle/>
        <a:p>
          <a:endParaRPr lang="en-IN"/>
        </a:p>
      </dgm:t>
    </dgm:pt>
    <dgm:pt modelId="{1B322E6E-A32E-4E7B-ACD1-1D2BECFA2A18}" type="pres">
      <dgm:prSet presAssocID="{72F235BD-2A52-4C22-B985-68FC2763700A}" presName="sibTrans" presStyleLbl="bgSibTrans2D1" presStyleIdx="4" presStyleCnt="9"/>
      <dgm:spPr/>
      <dgm:t>
        <a:bodyPr/>
        <a:lstStyle/>
        <a:p>
          <a:endParaRPr lang="en-IN"/>
        </a:p>
      </dgm:t>
    </dgm:pt>
    <dgm:pt modelId="{A96206CB-AF63-455E-8A3D-6A368BCEF6F0}" type="pres">
      <dgm:prSet presAssocID="{037CF4BD-DFC4-4453-BAC2-FD021DA7DDA3}" presName="compNode" presStyleCnt="0"/>
      <dgm:spPr/>
    </dgm:pt>
    <dgm:pt modelId="{CCCE7FC1-69AB-4D83-B39E-4A527FCD8309}" type="pres">
      <dgm:prSet presAssocID="{037CF4BD-DFC4-4453-BAC2-FD021DA7DDA3}" presName="dummyConnPt" presStyleCnt="0"/>
      <dgm:spPr/>
    </dgm:pt>
    <dgm:pt modelId="{97DB6256-4FBE-4403-9369-ADECB08421E5}" type="pres">
      <dgm:prSet presAssocID="{037CF4BD-DFC4-4453-BAC2-FD021DA7DDA3}" presName="node" presStyleLbl="node1" presStyleIdx="5" presStyleCnt="10" custLinFactNeighborX="-286" custLinFactNeighborY="-527">
        <dgm:presLayoutVars>
          <dgm:bulletEnabled val="1"/>
        </dgm:presLayoutVars>
      </dgm:prSet>
      <dgm:spPr/>
      <dgm:t>
        <a:bodyPr/>
        <a:lstStyle/>
        <a:p>
          <a:endParaRPr lang="en-IN"/>
        </a:p>
      </dgm:t>
    </dgm:pt>
    <dgm:pt modelId="{195C85B7-85C4-4044-A8CF-629CA5F709F9}" type="pres">
      <dgm:prSet presAssocID="{4280A0E1-E713-456E-95D1-EC54AF2640CF}" presName="sibTrans" presStyleLbl="bgSibTrans2D1" presStyleIdx="5" presStyleCnt="9"/>
      <dgm:spPr/>
      <dgm:t>
        <a:bodyPr/>
        <a:lstStyle/>
        <a:p>
          <a:endParaRPr lang="en-IN"/>
        </a:p>
      </dgm:t>
    </dgm:pt>
    <dgm:pt modelId="{8435C893-531D-4048-8863-8912AB6585FB}" type="pres">
      <dgm:prSet presAssocID="{70E0F004-AC53-4710-A06A-B1F6A92BA499}" presName="compNode" presStyleCnt="0"/>
      <dgm:spPr/>
    </dgm:pt>
    <dgm:pt modelId="{A5FB0B24-EB0B-4763-894A-3715113B0D1A}" type="pres">
      <dgm:prSet presAssocID="{70E0F004-AC53-4710-A06A-B1F6A92BA499}" presName="dummyConnPt" presStyleCnt="0"/>
      <dgm:spPr/>
    </dgm:pt>
    <dgm:pt modelId="{0BC8ADE0-39EA-4090-8D06-4628A1233AD6}" type="pres">
      <dgm:prSet presAssocID="{70E0F004-AC53-4710-A06A-B1F6A92BA499}" presName="node" presStyleLbl="node1" presStyleIdx="6" presStyleCnt="10">
        <dgm:presLayoutVars>
          <dgm:bulletEnabled val="1"/>
        </dgm:presLayoutVars>
      </dgm:prSet>
      <dgm:spPr/>
      <dgm:t>
        <a:bodyPr/>
        <a:lstStyle/>
        <a:p>
          <a:endParaRPr lang="en-IN"/>
        </a:p>
      </dgm:t>
    </dgm:pt>
    <dgm:pt modelId="{ACFA4A08-7500-4240-A830-82FB6F0E0F92}" type="pres">
      <dgm:prSet presAssocID="{7F1AB1CA-D7AA-4998-A2DF-3A5547641778}" presName="sibTrans" presStyleLbl="bgSibTrans2D1" presStyleIdx="6" presStyleCnt="9"/>
      <dgm:spPr/>
      <dgm:t>
        <a:bodyPr/>
        <a:lstStyle/>
        <a:p>
          <a:endParaRPr lang="en-IN"/>
        </a:p>
      </dgm:t>
    </dgm:pt>
    <dgm:pt modelId="{4ECFDB7C-2450-4956-A6E2-DD436EFC7D3A}" type="pres">
      <dgm:prSet presAssocID="{EA1BECDA-8BCF-4032-88F4-0B90266982BF}" presName="compNode" presStyleCnt="0"/>
      <dgm:spPr/>
    </dgm:pt>
    <dgm:pt modelId="{87A8F514-714E-470F-876D-BF0A019C335D}" type="pres">
      <dgm:prSet presAssocID="{EA1BECDA-8BCF-4032-88F4-0B90266982BF}" presName="dummyConnPt" presStyleCnt="0"/>
      <dgm:spPr/>
    </dgm:pt>
    <dgm:pt modelId="{E60F4011-3FCC-4910-B1BE-15846154113D}" type="pres">
      <dgm:prSet presAssocID="{EA1BECDA-8BCF-4032-88F4-0B90266982BF}" presName="node" presStyleLbl="node1" presStyleIdx="7" presStyleCnt="10">
        <dgm:presLayoutVars>
          <dgm:bulletEnabled val="1"/>
        </dgm:presLayoutVars>
      </dgm:prSet>
      <dgm:spPr/>
      <dgm:t>
        <a:bodyPr/>
        <a:lstStyle/>
        <a:p>
          <a:endParaRPr lang="en-IN"/>
        </a:p>
      </dgm:t>
    </dgm:pt>
    <dgm:pt modelId="{7D4B3253-83C9-4D6D-9253-5D469A366217}" type="pres">
      <dgm:prSet presAssocID="{1D87CDAD-87A6-4102-9FA9-81B656DFA6CE}" presName="sibTrans" presStyleLbl="bgSibTrans2D1" presStyleIdx="7" presStyleCnt="9"/>
      <dgm:spPr/>
      <dgm:t>
        <a:bodyPr/>
        <a:lstStyle/>
        <a:p>
          <a:endParaRPr lang="en-IN"/>
        </a:p>
      </dgm:t>
    </dgm:pt>
    <dgm:pt modelId="{9914AF26-CDDF-4451-8AEF-0AE64A6C27A7}" type="pres">
      <dgm:prSet presAssocID="{0F16E32E-9BEA-4801-BC9B-2E9444136D84}" presName="compNode" presStyleCnt="0"/>
      <dgm:spPr/>
    </dgm:pt>
    <dgm:pt modelId="{4C36BC78-6E33-4BA3-AE3F-A0077F082FC2}" type="pres">
      <dgm:prSet presAssocID="{0F16E32E-9BEA-4801-BC9B-2E9444136D84}" presName="dummyConnPt" presStyleCnt="0"/>
      <dgm:spPr/>
    </dgm:pt>
    <dgm:pt modelId="{392949DB-9049-4D88-A41C-05E3A5C16AD0}" type="pres">
      <dgm:prSet presAssocID="{0F16E32E-9BEA-4801-BC9B-2E9444136D84}" presName="node" presStyleLbl="node1" presStyleIdx="8" presStyleCnt="10">
        <dgm:presLayoutVars>
          <dgm:bulletEnabled val="1"/>
        </dgm:presLayoutVars>
      </dgm:prSet>
      <dgm:spPr/>
      <dgm:t>
        <a:bodyPr/>
        <a:lstStyle/>
        <a:p>
          <a:endParaRPr lang="en-IN"/>
        </a:p>
      </dgm:t>
    </dgm:pt>
    <dgm:pt modelId="{C2C560E9-8C09-4589-94B8-6137F727EAB6}" type="pres">
      <dgm:prSet presAssocID="{B40BB89A-7127-40A4-AFB5-F82D3427120A}" presName="sibTrans" presStyleLbl="bgSibTrans2D1" presStyleIdx="8" presStyleCnt="9"/>
      <dgm:spPr/>
      <dgm:t>
        <a:bodyPr/>
        <a:lstStyle/>
        <a:p>
          <a:endParaRPr lang="en-IN"/>
        </a:p>
      </dgm:t>
    </dgm:pt>
    <dgm:pt modelId="{469637C8-9F8A-4612-AD73-CEC0DEA1B47A}" type="pres">
      <dgm:prSet presAssocID="{63C60462-768F-44A0-952C-1154D5D32F6A}" presName="compNode" presStyleCnt="0"/>
      <dgm:spPr/>
    </dgm:pt>
    <dgm:pt modelId="{FC5F186A-6E44-46F1-B0C2-8BCD4710D3E0}" type="pres">
      <dgm:prSet presAssocID="{63C60462-768F-44A0-952C-1154D5D32F6A}" presName="dummyConnPt" presStyleCnt="0"/>
      <dgm:spPr/>
    </dgm:pt>
    <dgm:pt modelId="{B8FCA46A-2916-46EE-B1FF-389857BB1A26}" type="pres">
      <dgm:prSet presAssocID="{63C60462-768F-44A0-952C-1154D5D32F6A}" presName="node" presStyleLbl="node1" presStyleIdx="9" presStyleCnt="10" custScaleX="122938" custScaleY="116844">
        <dgm:presLayoutVars>
          <dgm:bulletEnabled val="1"/>
        </dgm:presLayoutVars>
      </dgm:prSet>
      <dgm:spPr/>
      <dgm:t>
        <a:bodyPr/>
        <a:lstStyle/>
        <a:p>
          <a:endParaRPr lang="en-IN"/>
        </a:p>
      </dgm:t>
    </dgm:pt>
  </dgm:ptLst>
  <dgm:cxnLst>
    <dgm:cxn modelId="{22320C83-8852-4102-ABE2-B7AB9DCDDA4B}" type="presOf" srcId="{7F1AB1CA-D7AA-4998-A2DF-3A5547641778}" destId="{ACFA4A08-7500-4240-A830-82FB6F0E0F92}" srcOrd="0" destOrd="0" presId="urn:microsoft.com/office/officeart/2005/8/layout/bProcess4"/>
    <dgm:cxn modelId="{5D2A6B47-C53E-45A8-8FB5-D76221B1AF20}" type="presOf" srcId="{037CF4BD-DFC4-4453-BAC2-FD021DA7DDA3}" destId="{97DB6256-4FBE-4403-9369-ADECB08421E5}" srcOrd="0" destOrd="0" presId="urn:microsoft.com/office/officeart/2005/8/layout/bProcess4"/>
    <dgm:cxn modelId="{9CA9DE0A-5CB6-402B-B6B0-3C16BC962A51}" type="presOf" srcId="{72F235BD-2A52-4C22-B985-68FC2763700A}" destId="{1B322E6E-A32E-4E7B-ACD1-1D2BECFA2A18}" srcOrd="0" destOrd="0" presId="urn:microsoft.com/office/officeart/2005/8/layout/bProcess4"/>
    <dgm:cxn modelId="{F1AC1FBF-A793-49E1-BA73-3F38A1DDD886}" srcId="{4316833D-3366-4E2A-ADE5-47CDF5EA7872}" destId="{70E0F004-AC53-4710-A06A-B1F6A92BA499}" srcOrd="6" destOrd="0" parTransId="{6731EB67-AC30-4C11-862B-ED0ABB234AB2}" sibTransId="{7F1AB1CA-D7AA-4998-A2DF-3A5547641778}"/>
    <dgm:cxn modelId="{F79D02A6-A453-4DFC-9F9A-A0433AC3C28E}" srcId="{4316833D-3366-4E2A-ADE5-47CDF5EA7872}" destId="{63C60462-768F-44A0-952C-1154D5D32F6A}" srcOrd="9" destOrd="0" parTransId="{A14BF5FB-A941-4885-9949-BC85F802025D}" sibTransId="{417E3DBD-4EE4-4F24-A700-F3809537A63C}"/>
    <dgm:cxn modelId="{EC803522-578C-424F-9F67-CE289B3E5E9C}" type="presOf" srcId="{0F16E32E-9BEA-4801-BC9B-2E9444136D84}" destId="{392949DB-9049-4D88-A41C-05E3A5C16AD0}" srcOrd="0" destOrd="0" presId="urn:microsoft.com/office/officeart/2005/8/layout/bProcess4"/>
    <dgm:cxn modelId="{52E6C3E6-8815-489D-9DA0-512DE6AA40D4}" type="presOf" srcId="{4280A0E1-E713-456E-95D1-EC54AF2640CF}" destId="{195C85B7-85C4-4044-A8CF-629CA5F709F9}" srcOrd="0" destOrd="0" presId="urn:microsoft.com/office/officeart/2005/8/layout/bProcess4"/>
    <dgm:cxn modelId="{8DE6173D-282E-40FA-B026-5B1CBB65B188}" type="presOf" srcId="{7DCDF430-C332-4350-A2A5-2F69376B14C1}" destId="{E9B6780E-DC4A-48DF-A6EE-A4DCED393B6D}" srcOrd="0" destOrd="0" presId="urn:microsoft.com/office/officeart/2005/8/layout/bProcess4"/>
    <dgm:cxn modelId="{B1139AE1-8998-451A-8E73-48536C93224C}" srcId="{4316833D-3366-4E2A-ADE5-47CDF5EA7872}" destId="{60398EDB-067E-46AB-8CD8-466DB7BE1267}" srcOrd="0" destOrd="0" parTransId="{DFC883E6-8DC1-4CB1-8856-EB9E093FF280}" sibTransId="{1387539B-09AE-47A1-BE1D-3BBFAC2C2B7D}"/>
    <dgm:cxn modelId="{5A74C36A-D33D-4738-8107-45D02AF9E949}" type="presOf" srcId="{DD34F504-E804-4269-B2C4-DCC487C26E4F}" destId="{38950207-13D1-4EBA-93F9-706A6652F5C9}" srcOrd="0" destOrd="0" presId="urn:microsoft.com/office/officeart/2005/8/layout/bProcess4"/>
    <dgm:cxn modelId="{B1F60E16-2944-45A0-99C2-D5848415514A}" srcId="{4316833D-3366-4E2A-ADE5-47CDF5EA7872}" destId="{506EB941-5403-419E-93E3-C05D1374F31D}" srcOrd="4" destOrd="0" parTransId="{2FBEE520-AF95-4B9E-A202-2F6D56BABECB}" sibTransId="{72F235BD-2A52-4C22-B985-68FC2763700A}"/>
    <dgm:cxn modelId="{EC3970E1-BA77-4669-A2F8-7D3E7529904D}" type="presOf" srcId="{70E0F004-AC53-4710-A06A-B1F6A92BA499}" destId="{0BC8ADE0-39EA-4090-8D06-4628A1233AD6}" srcOrd="0" destOrd="0" presId="urn:microsoft.com/office/officeart/2005/8/layout/bProcess4"/>
    <dgm:cxn modelId="{548012A4-E394-4E07-9B34-AA8E698ECA43}" srcId="{4316833D-3366-4E2A-ADE5-47CDF5EA7872}" destId="{7DCDF430-C332-4350-A2A5-2F69376B14C1}" srcOrd="1" destOrd="0" parTransId="{834847A7-F3BB-44D3-934E-8C98EEFD65C2}" sibTransId="{E55356F4-7E5B-45B6-908F-25F7554554C7}"/>
    <dgm:cxn modelId="{950648A8-8DC6-4B25-9BEF-166A11E5BBBA}" type="presOf" srcId="{60398EDB-067E-46AB-8CD8-466DB7BE1267}" destId="{A04B3709-07CD-48DE-83A6-D7717AD11B29}" srcOrd="0" destOrd="0" presId="urn:microsoft.com/office/officeart/2005/8/layout/bProcess4"/>
    <dgm:cxn modelId="{DD4ABBC8-BE96-4BD0-A6DB-178014BE71FD}" type="presOf" srcId="{1387539B-09AE-47A1-BE1D-3BBFAC2C2B7D}" destId="{E34E4577-08CB-404B-A1AD-072154954E06}" srcOrd="0" destOrd="0" presId="urn:microsoft.com/office/officeart/2005/8/layout/bProcess4"/>
    <dgm:cxn modelId="{E7954B79-BBCC-4C53-BEE8-4A03758734E0}" type="presOf" srcId="{B40BB89A-7127-40A4-AFB5-F82D3427120A}" destId="{C2C560E9-8C09-4589-94B8-6137F727EAB6}" srcOrd="0" destOrd="0" presId="urn:microsoft.com/office/officeart/2005/8/layout/bProcess4"/>
    <dgm:cxn modelId="{1FA2E539-EA70-4053-B7F3-38D7A6BC6781}" type="presOf" srcId="{E55356F4-7E5B-45B6-908F-25F7554554C7}" destId="{446A9A4C-13DA-484B-BE3F-0CF1D9202A92}" srcOrd="0" destOrd="0" presId="urn:microsoft.com/office/officeart/2005/8/layout/bProcess4"/>
    <dgm:cxn modelId="{04D4C0BB-FE88-40CD-B65E-303BBA3EE41E}" type="presOf" srcId="{506EB941-5403-419E-93E3-C05D1374F31D}" destId="{12B7D836-D5B9-4292-814F-8160A7C40F52}" srcOrd="0" destOrd="0" presId="urn:microsoft.com/office/officeart/2005/8/layout/bProcess4"/>
    <dgm:cxn modelId="{89CDBFAE-7F06-4D89-9F09-77051E30EBB1}" srcId="{4316833D-3366-4E2A-ADE5-47CDF5EA7872}" destId="{0F16E32E-9BEA-4801-BC9B-2E9444136D84}" srcOrd="8" destOrd="0" parTransId="{165151BF-8575-437B-9FAD-13C72389CFC8}" sibTransId="{B40BB89A-7127-40A4-AFB5-F82D3427120A}"/>
    <dgm:cxn modelId="{5BBDABEF-7F8F-4070-882C-AB9F3B2C1DE8}" type="presOf" srcId="{63C60462-768F-44A0-952C-1154D5D32F6A}" destId="{B8FCA46A-2916-46EE-B1FF-389857BB1A26}" srcOrd="0" destOrd="0" presId="urn:microsoft.com/office/officeart/2005/8/layout/bProcess4"/>
    <dgm:cxn modelId="{B3C7DD98-3BF4-4EEE-B60F-F25580BEA30D}" type="presOf" srcId="{6CB3FA58-2E9A-4EC9-9E8D-077D725B5118}" destId="{95A37770-8BA0-4E47-B746-61B9F3A9249D}" srcOrd="0" destOrd="0" presId="urn:microsoft.com/office/officeart/2005/8/layout/bProcess4"/>
    <dgm:cxn modelId="{388A3D1D-3676-4BA5-ADEF-DCEC814C16F5}" srcId="{4316833D-3366-4E2A-ADE5-47CDF5EA7872}" destId="{EA1BECDA-8BCF-4032-88F4-0B90266982BF}" srcOrd="7" destOrd="0" parTransId="{4223AB81-B320-4EF5-8793-14E745F78D7F}" sibTransId="{1D87CDAD-87A6-4102-9FA9-81B656DFA6CE}"/>
    <dgm:cxn modelId="{3BBB542C-C9D9-4135-8734-5B364A72989D}" srcId="{4316833D-3366-4E2A-ADE5-47CDF5EA7872}" destId="{6CB3FA58-2E9A-4EC9-9E8D-077D725B5118}" srcOrd="2" destOrd="0" parTransId="{145B6207-6571-4F9C-BD0A-C9DB6434C17E}" sibTransId="{826CB255-4C27-438F-AED1-5566E36C3DF2}"/>
    <dgm:cxn modelId="{43FA211C-2991-4A47-95FB-571BDC1DA023}" type="presOf" srcId="{826CB255-4C27-438F-AED1-5566E36C3DF2}" destId="{99B059D0-36FC-4E2C-A5F9-71A33EB016F1}" srcOrd="0" destOrd="0" presId="urn:microsoft.com/office/officeart/2005/8/layout/bProcess4"/>
    <dgm:cxn modelId="{7D21DD56-7128-4B40-B0D9-6B713BC4DA0A}" type="presOf" srcId="{4316833D-3366-4E2A-ADE5-47CDF5EA7872}" destId="{663ACDEF-D157-41F4-BA2C-E08FE1B03A44}" srcOrd="0" destOrd="0" presId="urn:microsoft.com/office/officeart/2005/8/layout/bProcess4"/>
    <dgm:cxn modelId="{584D69BC-BA9D-4C05-81E9-DEDCC68BF9CB}" srcId="{4316833D-3366-4E2A-ADE5-47CDF5EA7872}" destId="{5CE4B677-4C01-4051-A828-B967013E95A9}" srcOrd="3" destOrd="0" parTransId="{B03FF008-26FD-480F-AE4F-ED52714DE651}" sibTransId="{DD34F504-E804-4269-B2C4-DCC487C26E4F}"/>
    <dgm:cxn modelId="{2B0081C5-E61D-445B-B5D4-8969DF240254}" srcId="{4316833D-3366-4E2A-ADE5-47CDF5EA7872}" destId="{037CF4BD-DFC4-4453-BAC2-FD021DA7DDA3}" srcOrd="5" destOrd="0" parTransId="{3A7677DC-69E6-4DE6-8718-EA21FD15D907}" sibTransId="{4280A0E1-E713-456E-95D1-EC54AF2640CF}"/>
    <dgm:cxn modelId="{A2DCA895-4B91-4634-A90F-741AEB496C15}" type="presOf" srcId="{5CE4B677-4C01-4051-A828-B967013E95A9}" destId="{4C4A5C60-E87A-434D-80BA-D515EC7D6930}" srcOrd="0" destOrd="0" presId="urn:microsoft.com/office/officeart/2005/8/layout/bProcess4"/>
    <dgm:cxn modelId="{1C4025C7-956E-49DB-BF7D-F47EB8004E04}" type="presOf" srcId="{1D87CDAD-87A6-4102-9FA9-81B656DFA6CE}" destId="{7D4B3253-83C9-4D6D-9253-5D469A366217}" srcOrd="0" destOrd="0" presId="urn:microsoft.com/office/officeart/2005/8/layout/bProcess4"/>
    <dgm:cxn modelId="{BBD65E2F-8288-4E66-B81C-A91D8B97D030}" type="presOf" srcId="{EA1BECDA-8BCF-4032-88F4-0B90266982BF}" destId="{E60F4011-3FCC-4910-B1BE-15846154113D}" srcOrd="0" destOrd="0" presId="urn:microsoft.com/office/officeart/2005/8/layout/bProcess4"/>
    <dgm:cxn modelId="{FE178C3E-1039-4740-9265-C1F3537F4FC2}" type="presParOf" srcId="{663ACDEF-D157-41F4-BA2C-E08FE1B03A44}" destId="{C950B450-E862-463B-9CB4-6A74C9B87381}" srcOrd="0" destOrd="0" presId="urn:microsoft.com/office/officeart/2005/8/layout/bProcess4"/>
    <dgm:cxn modelId="{DC9F7927-B476-42EB-AA7D-08288012A0EA}" type="presParOf" srcId="{C950B450-E862-463B-9CB4-6A74C9B87381}" destId="{6B4C3420-C47C-442A-A5FA-6AB5DC8280C7}" srcOrd="0" destOrd="0" presId="urn:microsoft.com/office/officeart/2005/8/layout/bProcess4"/>
    <dgm:cxn modelId="{BB926A71-82F8-4015-93BE-BA22945FEED1}" type="presParOf" srcId="{C950B450-E862-463B-9CB4-6A74C9B87381}" destId="{A04B3709-07CD-48DE-83A6-D7717AD11B29}" srcOrd="1" destOrd="0" presId="urn:microsoft.com/office/officeart/2005/8/layout/bProcess4"/>
    <dgm:cxn modelId="{3BCE1656-F45F-4D41-A40B-3562BBB6832D}" type="presParOf" srcId="{663ACDEF-D157-41F4-BA2C-E08FE1B03A44}" destId="{E34E4577-08CB-404B-A1AD-072154954E06}" srcOrd="1" destOrd="0" presId="urn:microsoft.com/office/officeart/2005/8/layout/bProcess4"/>
    <dgm:cxn modelId="{18EFD618-42E8-4E6E-AFEA-FCD404068100}" type="presParOf" srcId="{663ACDEF-D157-41F4-BA2C-E08FE1B03A44}" destId="{E72E1C04-3BD9-467B-B928-68A1EA7F162A}" srcOrd="2" destOrd="0" presId="urn:microsoft.com/office/officeart/2005/8/layout/bProcess4"/>
    <dgm:cxn modelId="{D1E80E94-1E9F-45BE-8E64-B020D9D4F1A0}" type="presParOf" srcId="{E72E1C04-3BD9-467B-B928-68A1EA7F162A}" destId="{B69F0BA3-ECB9-494D-A3A7-EB8DCB0CA90A}" srcOrd="0" destOrd="0" presId="urn:microsoft.com/office/officeart/2005/8/layout/bProcess4"/>
    <dgm:cxn modelId="{038C7239-CA55-4BD8-883D-5543462DB79B}" type="presParOf" srcId="{E72E1C04-3BD9-467B-B928-68A1EA7F162A}" destId="{E9B6780E-DC4A-48DF-A6EE-A4DCED393B6D}" srcOrd="1" destOrd="0" presId="urn:microsoft.com/office/officeart/2005/8/layout/bProcess4"/>
    <dgm:cxn modelId="{00541621-F2F6-4082-B1CA-8ADB5B9F2854}" type="presParOf" srcId="{663ACDEF-D157-41F4-BA2C-E08FE1B03A44}" destId="{446A9A4C-13DA-484B-BE3F-0CF1D9202A92}" srcOrd="3" destOrd="0" presId="urn:microsoft.com/office/officeart/2005/8/layout/bProcess4"/>
    <dgm:cxn modelId="{81240AC2-DA29-4217-8A0A-0C41BEFCA2B4}" type="presParOf" srcId="{663ACDEF-D157-41F4-BA2C-E08FE1B03A44}" destId="{7B8CACF6-D08F-403B-8D30-4EE1593B47FF}" srcOrd="4" destOrd="0" presId="urn:microsoft.com/office/officeart/2005/8/layout/bProcess4"/>
    <dgm:cxn modelId="{79706A0B-2BCC-4F9B-AB7E-B7D1A836F6A7}" type="presParOf" srcId="{7B8CACF6-D08F-403B-8D30-4EE1593B47FF}" destId="{1A250631-0B96-4AB2-9701-82E019E3725F}" srcOrd="0" destOrd="0" presId="urn:microsoft.com/office/officeart/2005/8/layout/bProcess4"/>
    <dgm:cxn modelId="{4C58B9A8-48D5-4623-9B61-DAE43FC30FC0}" type="presParOf" srcId="{7B8CACF6-D08F-403B-8D30-4EE1593B47FF}" destId="{95A37770-8BA0-4E47-B746-61B9F3A9249D}" srcOrd="1" destOrd="0" presId="urn:microsoft.com/office/officeart/2005/8/layout/bProcess4"/>
    <dgm:cxn modelId="{78C010A7-E7B9-4B05-8DB5-4C1E2B112AF5}" type="presParOf" srcId="{663ACDEF-D157-41F4-BA2C-E08FE1B03A44}" destId="{99B059D0-36FC-4E2C-A5F9-71A33EB016F1}" srcOrd="5" destOrd="0" presId="urn:microsoft.com/office/officeart/2005/8/layout/bProcess4"/>
    <dgm:cxn modelId="{B543EDA1-A66F-453D-AAE4-AB77325E5115}" type="presParOf" srcId="{663ACDEF-D157-41F4-BA2C-E08FE1B03A44}" destId="{9E0FE2DB-6689-4B24-9037-8CEA0675F61D}" srcOrd="6" destOrd="0" presId="urn:microsoft.com/office/officeart/2005/8/layout/bProcess4"/>
    <dgm:cxn modelId="{FA28A160-10C9-4FF6-85D0-C4DB37B38097}" type="presParOf" srcId="{9E0FE2DB-6689-4B24-9037-8CEA0675F61D}" destId="{19DBC18A-1E67-4D3D-95C1-6A8436721B65}" srcOrd="0" destOrd="0" presId="urn:microsoft.com/office/officeart/2005/8/layout/bProcess4"/>
    <dgm:cxn modelId="{1134608D-8B68-4130-A2D1-3BF67FA74968}" type="presParOf" srcId="{9E0FE2DB-6689-4B24-9037-8CEA0675F61D}" destId="{4C4A5C60-E87A-434D-80BA-D515EC7D6930}" srcOrd="1" destOrd="0" presId="urn:microsoft.com/office/officeart/2005/8/layout/bProcess4"/>
    <dgm:cxn modelId="{F79B10BC-747B-4F36-BDD5-A7F332B718E7}" type="presParOf" srcId="{663ACDEF-D157-41F4-BA2C-E08FE1B03A44}" destId="{38950207-13D1-4EBA-93F9-706A6652F5C9}" srcOrd="7" destOrd="0" presId="urn:microsoft.com/office/officeart/2005/8/layout/bProcess4"/>
    <dgm:cxn modelId="{FD2230CA-5A3A-4939-8F4A-48F9BB51D3CC}" type="presParOf" srcId="{663ACDEF-D157-41F4-BA2C-E08FE1B03A44}" destId="{1C6FDB2B-0FB4-481F-9BAB-6571FFC7DD23}" srcOrd="8" destOrd="0" presId="urn:microsoft.com/office/officeart/2005/8/layout/bProcess4"/>
    <dgm:cxn modelId="{43EE492E-ACE0-4E05-8C3B-2D7A814CAF24}" type="presParOf" srcId="{1C6FDB2B-0FB4-481F-9BAB-6571FFC7DD23}" destId="{3E8729D9-CC89-4596-8C9A-0883A2F36F36}" srcOrd="0" destOrd="0" presId="urn:microsoft.com/office/officeart/2005/8/layout/bProcess4"/>
    <dgm:cxn modelId="{E7B2DE48-C103-42C5-9D19-8F6056FBAE44}" type="presParOf" srcId="{1C6FDB2B-0FB4-481F-9BAB-6571FFC7DD23}" destId="{12B7D836-D5B9-4292-814F-8160A7C40F52}" srcOrd="1" destOrd="0" presId="urn:microsoft.com/office/officeart/2005/8/layout/bProcess4"/>
    <dgm:cxn modelId="{A33DC815-E27D-4935-83E4-684708FBF0F2}" type="presParOf" srcId="{663ACDEF-D157-41F4-BA2C-E08FE1B03A44}" destId="{1B322E6E-A32E-4E7B-ACD1-1D2BECFA2A18}" srcOrd="9" destOrd="0" presId="urn:microsoft.com/office/officeart/2005/8/layout/bProcess4"/>
    <dgm:cxn modelId="{712D74E5-E323-4396-8736-EB6F95AB65C9}" type="presParOf" srcId="{663ACDEF-D157-41F4-BA2C-E08FE1B03A44}" destId="{A96206CB-AF63-455E-8A3D-6A368BCEF6F0}" srcOrd="10" destOrd="0" presId="urn:microsoft.com/office/officeart/2005/8/layout/bProcess4"/>
    <dgm:cxn modelId="{78157513-1FBD-484E-86ED-3ED197BD32A9}" type="presParOf" srcId="{A96206CB-AF63-455E-8A3D-6A368BCEF6F0}" destId="{CCCE7FC1-69AB-4D83-B39E-4A527FCD8309}" srcOrd="0" destOrd="0" presId="urn:microsoft.com/office/officeart/2005/8/layout/bProcess4"/>
    <dgm:cxn modelId="{22005093-4D34-4F7F-8808-93D529F608CE}" type="presParOf" srcId="{A96206CB-AF63-455E-8A3D-6A368BCEF6F0}" destId="{97DB6256-4FBE-4403-9369-ADECB08421E5}" srcOrd="1" destOrd="0" presId="urn:microsoft.com/office/officeart/2005/8/layout/bProcess4"/>
    <dgm:cxn modelId="{05FDBB69-9A38-4BB2-ADAC-1B21DC6B4149}" type="presParOf" srcId="{663ACDEF-D157-41F4-BA2C-E08FE1B03A44}" destId="{195C85B7-85C4-4044-A8CF-629CA5F709F9}" srcOrd="11" destOrd="0" presId="urn:microsoft.com/office/officeart/2005/8/layout/bProcess4"/>
    <dgm:cxn modelId="{656BF073-2355-4219-8E6E-45BB8F2F85AE}" type="presParOf" srcId="{663ACDEF-D157-41F4-BA2C-E08FE1B03A44}" destId="{8435C893-531D-4048-8863-8912AB6585FB}" srcOrd="12" destOrd="0" presId="urn:microsoft.com/office/officeart/2005/8/layout/bProcess4"/>
    <dgm:cxn modelId="{2A38CFC9-A9AB-4AE0-92D5-A98C15770420}" type="presParOf" srcId="{8435C893-531D-4048-8863-8912AB6585FB}" destId="{A5FB0B24-EB0B-4763-894A-3715113B0D1A}" srcOrd="0" destOrd="0" presId="urn:microsoft.com/office/officeart/2005/8/layout/bProcess4"/>
    <dgm:cxn modelId="{9D55915F-AE12-499B-9079-78D83F1C1E07}" type="presParOf" srcId="{8435C893-531D-4048-8863-8912AB6585FB}" destId="{0BC8ADE0-39EA-4090-8D06-4628A1233AD6}" srcOrd="1" destOrd="0" presId="urn:microsoft.com/office/officeart/2005/8/layout/bProcess4"/>
    <dgm:cxn modelId="{F389D6B4-69DE-4832-9F25-952CD8BC7795}" type="presParOf" srcId="{663ACDEF-D157-41F4-BA2C-E08FE1B03A44}" destId="{ACFA4A08-7500-4240-A830-82FB6F0E0F92}" srcOrd="13" destOrd="0" presId="urn:microsoft.com/office/officeart/2005/8/layout/bProcess4"/>
    <dgm:cxn modelId="{909A9D95-1684-40AD-AE0D-0B822AD32FC0}" type="presParOf" srcId="{663ACDEF-D157-41F4-BA2C-E08FE1B03A44}" destId="{4ECFDB7C-2450-4956-A6E2-DD436EFC7D3A}" srcOrd="14" destOrd="0" presId="urn:microsoft.com/office/officeart/2005/8/layout/bProcess4"/>
    <dgm:cxn modelId="{A41BDE60-D440-475B-8B35-1894A31B8FF6}" type="presParOf" srcId="{4ECFDB7C-2450-4956-A6E2-DD436EFC7D3A}" destId="{87A8F514-714E-470F-876D-BF0A019C335D}" srcOrd="0" destOrd="0" presId="urn:microsoft.com/office/officeart/2005/8/layout/bProcess4"/>
    <dgm:cxn modelId="{90660B63-3E5B-4C30-AB8A-4F00E9960AD1}" type="presParOf" srcId="{4ECFDB7C-2450-4956-A6E2-DD436EFC7D3A}" destId="{E60F4011-3FCC-4910-B1BE-15846154113D}" srcOrd="1" destOrd="0" presId="urn:microsoft.com/office/officeart/2005/8/layout/bProcess4"/>
    <dgm:cxn modelId="{D4915C9E-7FD2-49AD-88D7-11AA0BB72FBA}" type="presParOf" srcId="{663ACDEF-D157-41F4-BA2C-E08FE1B03A44}" destId="{7D4B3253-83C9-4D6D-9253-5D469A366217}" srcOrd="15" destOrd="0" presId="urn:microsoft.com/office/officeart/2005/8/layout/bProcess4"/>
    <dgm:cxn modelId="{0C3CFC88-4394-4996-B5F8-C7EB86CA0C4A}" type="presParOf" srcId="{663ACDEF-D157-41F4-BA2C-E08FE1B03A44}" destId="{9914AF26-CDDF-4451-8AEF-0AE64A6C27A7}" srcOrd="16" destOrd="0" presId="urn:microsoft.com/office/officeart/2005/8/layout/bProcess4"/>
    <dgm:cxn modelId="{82F61BD8-869B-429C-B598-32BEB09F9986}" type="presParOf" srcId="{9914AF26-CDDF-4451-8AEF-0AE64A6C27A7}" destId="{4C36BC78-6E33-4BA3-AE3F-A0077F082FC2}" srcOrd="0" destOrd="0" presId="urn:microsoft.com/office/officeart/2005/8/layout/bProcess4"/>
    <dgm:cxn modelId="{3B751192-91B0-4551-B398-3A8083988A91}" type="presParOf" srcId="{9914AF26-CDDF-4451-8AEF-0AE64A6C27A7}" destId="{392949DB-9049-4D88-A41C-05E3A5C16AD0}" srcOrd="1" destOrd="0" presId="urn:microsoft.com/office/officeart/2005/8/layout/bProcess4"/>
    <dgm:cxn modelId="{A6F2B527-707A-436F-BBFB-E26B4D69B669}" type="presParOf" srcId="{663ACDEF-D157-41F4-BA2C-E08FE1B03A44}" destId="{C2C560E9-8C09-4589-94B8-6137F727EAB6}" srcOrd="17" destOrd="0" presId="urn:microsoft.com/office/officeart/2005/8/layout/bProcess4"/>
    <dgm:cxn modelId="{682CF4DF-90B6-4C9E-B799-361CE3A2A75B}" type="presParOf" srcId="{663ACDEF-D157-41F4-BA2C-E08FE1B03A44}" destId="{469637C8-9F8A-4612-AD73-CEC0DEA1B47A}" srcOrd="18" destOrd="0" presId="urn:microsoft.com/office/officeart/2005/8/layout/bProcess4"/>
    <dgm:cxn modelId="{DA68FC3C-E8E3-4D21-A67E-11AA22A56BC6}" type="presParOf" srcId="{469637C8-9F8A-4612-AD73-CEC0DEA1B47A}" destId="{FC5F186A-6E44-46F1-B0C2-8BCD4710D3E0}" srcOrd="0" destOrd="0" presId="urn:microsoft.com/office/officeart/2005/8/layout/bProcess4"/>
    <dgm:cxn modelId="{2AA93975-CF8A-47E2-A9B0-9D9A06067DCF}" type="presParOf" srcId="{469637C8-9F8A-4612-AD73-CEC0DEA1B47A}" destId="{B8FCA46A-2916-46EE-B1FF-389857BB1A26}" srcOrd="1" destOrd="0" presId="urn:microsoft.com/office/officeart/2005/8/layout/bProcess4"/>
  </dgm:cxnLst>
  <dgm:bg/>
  <dgm:whole/>
</dgm:dataModel>
</file>

<file path=ppt/diagrams/data4.xml><?xml version="1.0" encoding="utf-8"?>
<dgm:dataModel xmlns:dgm="http://schemas.openxmlformats.org/drawingml/2006/diagram" xmlns:a="http://schemas.openxmlformats.org/drawingml/2006/main">
  <dgm:ptLst>
    <dgm:pt modelId="{C192C28F-C5FF-4592-94F3-EF381BB1D75B}"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en-IN"/>
        </a:p>
      </dgm:t>
    </dgm:pt>
    <dgm:pt modelId="{647D95FF-0906-4822-922F-F819B3C29A74}">
      <dgm:prSet custT="1">
        <dgm:style>
          <a:lnRef idx="2">
            <a:schemeClr val="accent3"/>
          </a:lnRef>
          <a:fillRef idx="1">
            <a:schemeClr val="lt1"/>
          </a:fillRef>
          <a:effectRef idx="0">
            <a:schemeClr val="accent3"/>
          </a:effectRef>
          <a:fontRef idx="minor">
            <a:schemeClr val="dk1"/>
          </a:fontRef>
        </dgm:style>
      </dgm:prSet>
      <dgm:spPr>
        <a:solidFill>
          <a:schemeClr val="accent4">
            <a:lumMod val="40000"/>
            <a:lumOff val="60000"/>
          </a:schemeClr>
        </a:solidFill>
        <a:ln>
          <a:solidFill>
            <a:schemeClr val="tx1"/>
          </a:solidFill>
        </a:ln>
      </dgm:spPr>
      <dgm:t>
        <a:bodyPr/>
        <a:lstStyle/>
        <a:p>
          <a:pPr algn="ctr" rtl="0"/>
          <a:r>
            <a:rPr lang="en-IN" sz="1600" dirty="0" smtClean="0">
              <a:latin typeface="Times New Roman" pitchFamily="18" charset="0"/>
              <a:cs typeface="Times New Roman" pitchFamily="18" charset="0"/>
            </a:rPr>
            <a:t>                   </a:t>
          </a:r>
          <a:r>
            <a:rPr lang="en-IN" sz="2400" b="1" dirty="0" smtClean="0">
              <a:solidFill>
                <a:schemeClr val="tx1"/>
              </a:solidFill>
              <a:latin typeface="Times New Roman" pitchFamily="18" charset="0"/>
              <a:cs typeface="Times New Roman" pitchFamily="18" charset="0"/>
            </a:rPr>
            <a:t>Learn from your experiences for these is no greater tutor than life itself</a:t>
          </a:r>
          <a:r>
            <a:rPr lang="en-IN" sz="1800" dirty="0" smtClean="0">
              <a:solidFill>
                <a:schemeClr val="tx1"/>
              </a:solidFill>
              <a:latin typeface="Times New Roman" pitchFamily="18" charset="0"/>
              <a:cs typeface="Times New Roman" pitchFamily="18" charset="0"/>
            </a:rPr>
            <a:t>.</a:t>
          </a:r>
          <a:endParaRPr lang="en-IN" sz="1600" dirty="0">
            <a:solidFill>
              <a:schemeClr val="tx1"/>
            </a:solidFill>
            <a:latin typeface="Times New Roman" pitchFamily="18" charset="0"/>
            <a:cs typeface="Times New Roman" pitchFamily="18" charset="0"/>
          </a:endParaRPr>
        </a:p>
      </dgm:t>
    </dgm:pt>
    <dgm:pt modelId="{A713DA4F-E481-4007-BEA9-A31430A5E04F}" type="parTrans" cxnId="{8E075D8A-0FBD-4A5C-996B-647F6C29FAB1}">
      <dgm:prSet/>
      <dgm:spPr/>
      <dgm:t>
        <a:bodyPr/>
        <a:lstStyle/>
        <a:p>
          <a:pPr algn="ctr"/>
          <a:endParaRPr lang="en-IN"/>
        </a:p>
      </dgm:t>
    </dgm:pt>
    <dgm:pt modelId="{0B6C438E-4BB7-40B5-B2E4-0F4732602B70}" type="sibTrans" cxnId="{8E075D8A-0FBD-4A5C-996B-647F6C29FAB1}">
      <dgm:prSet/>
      <dgm:spPr/>
      <dgm:t>
        <a:bodyPr/>
        <a:lstStyle/>
        <a:p>
          <a:pPr algn="ctr"/>
          <a:endParaRPr lang="en-IN"/>
        </a:p>
      </dgm:t>
    </dgm:pt>
    <dgm:pt modelId="{36ABD271-A949-45EB-8A77-666B93CFADAF}" type="pres">
      <dgm:prSet presAssocID="{C192C28F-C5FF-4592-94F3-EF381BB1D75B}" presName="linearFlow" presStyleCnt="0">
        <dgm:presLayoutVars>
          <dgm:dir/>
          <dgm:resizeHandles val="exact"/>
        </dgm:presLayoutVars>
      </dgm:prSet>
      <dgm:spPr/>
      <dgm:t>
        <a:bodyPr/>
        <a:lstStyle/>
        <a:p>
          <a:endParaRPr lang="en-IN"/>
        </a:p>
      </dgm:t>
    </dgm:pt>
    <dgm:pt modelId="{F3D8F192-585D-44A7-9C01-25F81BB3DEB0}" type="pres">
      <dgm:prSet presAssocID="{647D95FF-0906-4822-922F-F819B3C29A74}" presName="composite" presStyleCnt="0"/>
      <dgm:spPr/>
    </dgm:pt>
    <dgm:pt modelId="{35008381-F37B-4547-BC49-2DBE192BA84A}" type="pres">
      <dgm:prSet presAssocID="{647D95FF-0906-4822-922F-F819B3C29A74}" presName="imgShp" presStyleLbl="fgImgPlace1" presStyleIdx="0" presStyleCnt="1" custScaleX="115695" custScaleY="97730" custLinFactNeighborX="-42751" custLinFactNeighborY="-1184"/>
      <dgm:spPr>
        <a:blipFill rotWithShape="0">
          <a:blip xmlns:r="http://schemas.openxmlformats.org/officeDocument/2006/relationships" r:embed="rId1"/>
          <a:stretch>
            <a:fillRect/>
          </a:stretch>
        </a:blipFill>
      </dgm:spPr>
    </dgm:pt>
    <dgm:pt modelId="{002B564B-3EE2-404D-AFDC-C1ED17527D19}" type="pres">
      <dgm:prSet presAssocID="{647D95FF-0906-4822-922F-F819B3C29A74}" presName="txShp" presStyleLbl="node1" presStyleIdx="0" presStyleCnt="1" custScaleX="150376" custLinFactNeighborX="12531" custLinFactNeighborY="6207">
        <dgm:presLayoutVars>
          <dgm:bulletEnabled val="1"/>
        </dgm:presLayoutVars>
      </dgm:prSet>
      <dgm:spPr/>
      <dgm:t>
        <a:bodyPr/>
        <a:lstStyle/>
        <a:p>
          <a:endParaRPr lang="en-IN"/>
        </a:p>
      </dgm:t>
    </dgm:pt>
  </dgm:ptLst>
  <dgm:cxnLst>
    <dgm:cxn modelId="{8E075D8A-0FBD-4A5C-996B-647F6C29FAB1}" srcId="{C192C28F-C5FF-4592-94F3-EF381BB1D75B}" destId="{647D95FF-0906-4822-922F-F819B3C29A74}" srcOrd="0" destOrd="0" parTransId="{A713DA4F-E481-4007-BEA9-A31430A5E04F}" sibTransId="{0B6C438E-4BB7-40B5-B2E4-0F4732602B70}"/>
    <dgm:cxn modelId="{42AFA4F5-EDBF-41F1-A362-E752BE6336E9}" type="presOf" srcId="{647D95FF-0906-4822-922F-F819B3C29A74}" destId="{002B564B-3EE2-404D-AFDC-C1ED17527D19}" srcOrd="0" destOrd="0" presId="urn:microsoft.com/office/officeart/2005/8/layout/vList3"/>
    <dgm:cxn modelId="{53F89E6A-84AD-4F3F-B306-C55CBCDE388D}" type="presOf" srcId="{C192C28F-C5FF-4592-94F3-EF381BB1D75B}" destId="{36ABD271-A949-45EB-8A77-666B93CFADAF}" srcOrd="0" destOrd="0" presId="urn:microsoft.com/office/officeart/2005/8/layout/vList3"/>
    <dgm:cxn modelId="{E5D926CD-FC09-464A-B680-F62232E01567}" type="presParOf" srcId="{36ABD271-A949-45EB-8A77-666B93CFADAF}" destId="{F3D8F192-585D-44A7-9C01-25F81BB3DEB0}" srcOrd="0" destOrd="0" presId="urn:microsoft.com/office/officeart/2005/8/layout/vList3"/>
    <dgm:cxn modelId="{746C796F-DB8C-485A-904B-28E4D420B2ED}" type="presParOf" srcId="{F3D8F192-585D-44A7-9C01-25F81BB3DEB0}" destId="{35008381-F37B-4547-BC49-2DBE192BA84A}" srcOrd="0" destOrd="0" presId="urn:microsoft.com/office/officeart/2005/8/layout/vList3"/>
    <dgm:cxn modelId="{3AFADCED-4E62-4205-A007-38517725C737}" type="presParOf" srcId="{F3D8F192-585D-44A7-9C01-25F81BB3DEB0}" destId="{002B564B-3EE2-404D-AFDC-C1ED17527D19}" srcOrd="1" destOrd="0" presId="urn:microsoft.com/office/officeart/2005/8/layout/vList3"/>
  </dgm:cxnLst>
  <dgm:bg/>
  <dgm:whole/>
</dgm:dataModel>
</file>

<file path=ppt/diagrams/data5.xml><?xml version="1.0" encoding="utf-8"?>
<dgm:dataModel xmlns:dgm="http://schemas.openxmlformats.org/drawingml/2006/diagram" xmlns:a="http://schemas.openxmlformats.org/drawingml/2006/main">
  <dgm:ptLst>
    <dgm:pt modelId="{C192C28F-C5FF-4592-94F3-EF381BB1D75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IN"/>
        </a:p>
      </dgm:t>
    </dgm:pt>
    <dgm:pt modelId="{647D95FF-0906-4822-922F-F819B3C29A74}">
      <dgm:prSet custT="1"/>
      <dgm:spPr>
        <a:ln>
          <a:solidFill>
            <a:schemeClr val="tx1"/>
          </a:solidFill>
        </a:ln>
      </dgm:spPr>
      <dgm:t>
        <a:bodyPr/>
        <a:lstStyle/>
        <a:p>
          <a:pPr algn="ctr" rtl="0"/>
          <a:r>
            <a:rPr lang="en-IN" sz="1600" dirty="0" smtClean="0">
              <a:latin typeface="Times New Roman" pitchFamily="18" charset="0"/>
              <a:cs typeface="Times New Roman" pitchFamily="18" charset="0"/>
            </a:rPr>
            <a:t>                   </a:t>
          </a:r>
          <a:r>
            <a:rPr lang="en-IN" sz="2800" b="1" dirty="0" smtClean="0">
              <a:solidFill>
                <a:srgbClr val="FFC000"/>
              </a:solidFill>
              <a:latin typeface="Times New Roman" pitchFamily="18" charset="0"/>
              <a:cs typeface="Times New Roman" pitchFamily="18" charset="0"/>
            </a:rPr>
            <a:t>HOD Civil Engineering Department Message</a:t>
          </a:r>
          <a:endParaRPr lang="en-IN" sz="1600" dirty="0">
            <a:solidFill>
              <a:srgbClr val="FFC000"/>
            </a:solidFill>
            <a:latin typeface="Times New Roman" pitchFamily="18" charset="0"/>
            <a:cs typeface="Times New Roman" pitchFamily="18" charset="0"/>
          </a:endParaRPr>
        </a:p>
      </dgm:t>
    </dgm:pt>
    <dgm:pt modelId="{A713DA4F-E481-4007-BEA9-A31430A5E04F}" type="parTrans" cxnId="{8E075D8A-0FBD-4A5C-996B-647F6C29FAB1}">
      <dgm:prSet/>
      <dgm:spPr/>
      <dgm:t>
        <a:bodyPr/>
        <a:lstStyle/>
        <a:p>
          <a:pPr algn="ctr"/>
          <a:endParaRPr lang="en-IN"/>
        </a:p>
      </dgm:t>
    </dgm:pt>
    <dgm:pt modelId="{0B6C438E-4BB7-40B5-B2E4-0F4732602B70}" type="sibTrans" cxnId="{8E075D8A-0FBD-4A5C-996B-647F6C29FAB1}">
      <dgm:prSet/>
      <dgm:spPr/>
      <dgm:t>
        <a:bodyPr/>
        <a:lstStyle/>
        <a:p>
          <a:pPr algn="ctr"/>
          <a:endParaRPr lang="en-IN"/>
        </a:p>
      </dgm:t>
    </dgm:pt>
    <dgm:pt modelId="{36ABD271-A949-45EB-8A77-666B93CFADAF}" type="pres">
      <dgm:prSet presAssocID="{C192C28F-C5FF-4592-94F3-EF381BB1D75B}" presName="linearFlow" presStyleCnt="0">
        <dgm:presLayoutVars>
          <dgm:dir/>
          <dgm:resizeHandles val="exact"/>
        </dgm:presLayoutVars>
      </dgm:prSet>
      <dgm:spPr/>
      <dgm:t>
        <a:bodyPr/>
        <a:lstStyle/>
        <a:p>
          <a:endParaRPr lang="en-IN"/>
        </a:p>
      </dgm:t>
    </dgm:pt>
    <dgm:pt modelId="{F3D8F192-585D-44A7-9C01-25F81BB3DEB0}" type="pres">
      <dgm:prSet presAssocID="{647D95FF-0906-4822-922F-F819B3C29A74}" presName="composite" presStyleCnt="0"/>
      <dgm:spPr/>
      <dgm:t>
        <a:bodyPr/>
        <a:lstStyle/>
        <a:p>
          <a:endParaRPr lang="en-IN"/>
        </a:p>
      </dgm:t>
    </dgm:pt>
    <dgm:pt modelId="{35008381-F37B-4547-BC49-2DBE192BA84A}" type="pres">
      <dgm:prSet presAssocID="{647D95FF-0906-4822-922F-F819B3C29A74}" presName="imgShp" presStyleLbl="fgImgPlace1" presStyleIdx="0" presStyleCnt="1" custScaleX="130539" custLinFactNeighborX="-35329" custLinFactNeighborY="5839"/>
      <dgm:spPr>
        <a:blipFill rotWithShape="0">
          <a:blip xmlns:r="http://schemas.openxmlformats.org/officeDocument/2006/relationships" r:embed="rId1"/>
          <a:stretch>
            <a:fillRect/>
          </a:stretch>
        </a:blipFill>
      </dgm:spPr>
      <dgm:t>
        <a:bodyPr/>
        <a:lstStyle/>
        <a:p>
          <a:endParaRPr lang="en-IN"/>
        </a:p>
      </dgm:t>
    </dgm:pt>
    <dgm:pt modelId="{002B564B-3EE2-404D-AFDC-C1ED17527D19}" type="pres">
      <dgm:prSet presAssocID="{647D95FF-0906-4822-922F-F819B3C29A74}" presName="txShp" presStyleLbl="node1" presStyleIdx="0" presStyleCnt="1" custScaleX="150376" custLinFactNeighborX="12531" custLinFactNeighborY="6207">
        <dgm:presLayoutVars>
          <dgm:bulletEnabled val="1"/>
        </dgm:presLayoutVars>
      </dgm:prSet>
      <dgm:spPr/>
      <dgm:t>
        <a:bodyPr/>
        <a:lstStyle/>
        <a:p>
          <a:endParaRPr lang="en-IN"/>
        </a:p>
      </dgm:t>
    </dgm:pt>
  </dgm:ptLst>
  <dgm:cxnLst>
    <dgm:cxn modelId="{8E075D8A-0FBD-4A5C-996B-647F6C29FAB1}" srcId="{C192C28F-C5FF-4592-94F3-EF381BB1D75B}" destId="{647D95FF-0906-4822-922F-F819B3C29A74}" srcOrd="0" destOrd="0" parTransId="{A713DA4F-E481-4007-BEA9-A31430A5E04F}" sibTransId="{0B6C438E-4BB7-40B5-B2E4-0F4732602B70}"/>
    <dgm:cxn modelId="{305E387A-8342-42CF-BF83-8F543189E8B0}" type="presOf" srcId="{C192C28F-C5FF-4592-94F3-EF381BB1D75B}" destId="{36ABD271-A949-45EB-8A77-666B93CFADAF}" srcOrd="0" destOrd="0" presId="urn:microsoft.com/office/officeart/2005/8/layout/vList3"/>
    <dgm:cxn modelId="{0FA35CA8-38E1-4C60-9D33-0DC67BE1F723}" type="presOf" srcId="{647D95FF-0906-4822-922F-F819B3C29A74}" destId="{002B564B-3EE2-404D-AFDC-C1ED17527D19}" srcOrd="0" destOrd="0" presId="urn:microsoft.com/office/officeart/2005/8/layout/vList3"/>
    <dgm:cxn modelId="{2FF50298-E067-4ED3-B32F-BB3E679AE2A7}" type="presParOf" srcId="{36ABD271-A949-45EB-8A77-666B93CFADAF}" destId="{F3D8F192-585D-44A7-9C01-25F81BB3DEB0}" srcOrd="0" destOrd="0" presId="urn:microsoft.com/office/officeart/2005/8/layout/vList3"/>
    <dgm:cxn modelId="{2413CA25-DBC7-4CA2-9579-80CB29800830}" type="presParOf" srcId="{F3D8F192-585D-44A7-9C01-25F81BB3DEB0}" destId="{35008381-F37B-4547-BC49-2DBE192BA84A}" srcOrd="0" destOrd="0" presId="urn:microsoft.com/office/officeart/2005/8/layout/vList3"/>
    <dgm:cxn modelId="{ABA21E9F-6467-4B3B-9B8D-56400C992CAD}" type="presParOf" srcId="{F3D8F192-585D-44A7-9C01-25F81BB3DEB0}" destId="{002B564B-3EE2-404D-AFDC-C1ED17527D19}" srcOrd="1" destOrd="0" presId="urn:microsoft.com/office/officeart/2005/8/layout/vList3"/>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en-IN"/>
          </a:p>
        </p:txBody>
      </p:sp>
      <p:sp>
        <p:nvSpPr>
          <p:cNvPr id="3" name="Date Placeholder 2"/>
          <p:cNvSpPr>
            <a:spLocks noGrp="1"/>
          </p:cNvSpPr>
          <p:nvPr>
            <p:ph type="dt" sz="quarter" idx="1"/>
          </p:nvPr>
        </p:nvSpPr>
        <p:spPr>
          <a:xfrm>
            <a:off x="4023092" y="0"/>
            <a:ext cx="3077739" cy="511731"/>
          </a:xfrm>
          <a:prstGeom prst="rect">
            <a:avLst/>
          </a:prstGeom>
        </p:spPr>
        <p:txBody>
          <a:bodyPr vert="horz" lIns="99066" tIns="49533" rIns="99066" bIns="49533" rtlCol="0"/>
          <a:lstStyle>
            <a:lvl1pPr algn="r">
              <a:defRPr sz="1300"/>
            </a:lvl1pPr>
          </a:lstStyle>
          <a:p>
            <a:fld id="{7E805A43-4561-4A37-B5EF-9814D8264889}" type="datetimeFigureOut">
              <a:rPr lang="en-US" smtClean="0"/>
              <a:pPr/>
              <a:t>25-Jul-24</a:t>
            </a:fld>
            <a:endParaRPr lang="en-IN"/>
          </a:p>
        </p:txBody>
      </p:sp>
      <p:sp>
        <p:nvSpPr>
          <p:cNvPr id="4" name="Footer Placeholder 3"/>
          <p:cNvSpPr>
            <a:spLocks noGrp="1"/>
          </p:cNvSpPr>
          <p:nvPr>
            <p:ph type="ftr" sz="quarter" idx="2"/>
          </p:nvPr>
        </p:nvSpPr>
        <p:spPr>
          <a:xfrm>
            <a:off x="0" y="9721106"/>
            <a:ext cx="3077739" cy="511731"/>
          </a:xfrm>
          <a:prstGeom prst="rect">
            <a:avLst/>
          </a:prstGeom>
        </p:spPr>
        <p:txBody>
          <a:bodyPr vert="horz" lIns="99066" tIns="49533" rIns="99066" bIns="49533" rtlCol="0" anchor="b"/>
          <a:lstStyle>
            <a:lvl1pPr algn="l">
              <a:defRPr sz="1300"/>
            </a:lvl1pPr>
          </a:lstStyle>
          <a:p>
            <a:endParaRPr lang="en-IN"/>
          </a:p>
        </p:txBody>
      </p:sp>
      <p:sp>
        <p:nvSpPr>
          <p:cNvPr id="5" name="Slide Number Placeholder 4"/>
          <p:cNvSpPr>
            <a:spLocks noGrp="1"/>
          </p:cNvSpPr>
          <p:nvPr>
            <p:ph type="sldNum" sz="quarter" idx="3"/>
          </p:nvPr>
        </p:nvSpPr>
        <p:spPr>
          <a:xfrm>
            <a:off x="4023092" y="9721106"/>
            <a:ext cx="3077739" cy="511731"/>
          </a:xfrm>
          <a:prstGeom prst="rect">
            <a:avLst/>
          </a:prstGeom>
        </p:spPr>
        <p:txBody>
          <a:bodyPr vert="horz" lIns="99066" tIns="49533" rIns="99066" bIns="49533" rtlCol="0" anchor="b"/>
          <a:lstStyle>
            <a:lvl1pPr algn="r">
              <a:defRPr sz="1300"/>
            </a:lvl1pPr>
          </a:lstStyle>
          <a:p>
            <a:fld id="{78C5760C-F267-42F9-A943-FD84B2077E67}"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en-IN"/>
          </a:p>
        </p:txBody>
      </p:sp>
      <p:sp>
        <p:nvSpPr>
          <p:cNvPr id="3" name="Date Placeholder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66D1F822-4EA8-4391-B591-C89B17756002}" type="datetimeFigureOut">
              <a:rPr lang="en-US" smtClean="0"/>
              <a:pPr/>
              <a:t>25-Jul-24</a:t>
            </a:fld>
            <a:endParaRPr lang="en-IN"/>
          </a:p>
        </p:txBody>
      </p:sp>
      <p:sp>
        <p:nvSpPr>
          <p:cNvPr id="4" name="Slide Image Placeholder 3"/>
          <p:cNvSpPr>
            <a:spLocks noGrp="1" noRot="1" noChangeAspect="1"/>
          </p:cNvSpPr>
          <p:nvPr>
            <p:ph type="sldImg" idx="2"/>
          </p:nvPr>
        </p:nvSpPr>
        <p:spPr>
          <a:xfrm>
            <a:off x="2192338" y="768350"/>
            <a:ext cx="2717800" cy="3836988"/>
          </a:xfrm>
          <a:prstGeom prst="rect">
            <a:avLst/>
          </a:prstGeom>
          <a:noFill/>
          <a:ln w="12700">
            <a:solidFill>
              <a:prstClr val="black"/>
            </a:solidFill>
          </a:ln>
        </p:spPr>
        <p:txBody>
          <a:bodyPr vert="horz" lIns="99066" tIns="49533" rIns="99066" bIns="49533" rtlCol="0" anchor="ctr"/>
          <a:lstStyle/>
          <a:p>
            <a:endParaRPr lang="en-IN"/>
          </a:p>
        </p:txBody>
      </p:sp>
      <p:sp>
        <p:nvSpPr>
          <p:cNvPr id="5" name="Notes Placeholder 4"/>
          <p:cNvSpPr>
            <a:spLocks noGrp="1"/>
          </p:cNvSpPr>
          <p:nvPr>
            <p:ph type="body" sz="quarter" idx="3"/>
          </p:nvPr>
        </p:nvSpPr>
        <p:spPr>
          <a:xfrm>
            <a:off x="710248" y="4861441"/>
            <a:ext cx="5681980" cy="4605576"/>
          </a:xfrm>
          <a:prstGeom prst="rect">
            <a:avLst/>
          </a:prstGeom>
        </p:spPr>
        <p:txBody>
          <a:bodyPr vert="horz" lIns="99066" tIns="49533" rIns="99066" bIns="4953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en-IN"/>
          </a:p>
        </p:txBody>
      </p:sp>
      <p:sp>
        <p:nvSpPr>
          <p:cNvPr id="7" name="Slide Number Placeholder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F91510E2-3D4A-474A-9560-FF477AB93D6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57765" rtl="0" eaLnBrk="1" latinLnBrk="0" hangingPunct="1">
      <a:defRPr sz="1200" kern="1200">
        <a:solidFill>
          <a:schemeClr val="tx1"/>
        </a:solidFill>
        <a:latin typeface="+mn-lt"/>
        <a:ea typeface="+mn-ea"/>
        <a:cs typeface="+mn-cs"/>
      </a:defRPr>
    </a:lvl1pPr>
    <a:lvl2pPr marL="478882" algn="l" defTabSz="957765" rtl="0" eaLnBrk="1" latinLnBrk="0" hangingPunct="1">
      <a:defRPr sz="1200" kern="1200">
        <a:solidFill>
          <a:schemeClr val="tx1"/>
        </a:solidFill>
        <a:latin typeface="+mn-lt"/>
        <a:ea typeface="+mn-ea"/>
        <a:cs typeface="+mn-cs"/>
      </a:defRPr>
    </a:lvl2pPr>
    <a:lvl3pPr marL="957765" algn="l" defTabSz="957765" rtl="0" eaLnBrk="1" latinLnBrk="0" hangingPunct="1">
      <a:defRPr sz="1200" kern="1200">
        <a:solidFill>
          <a:schemeClr val="tx1"/>
        </a:solidFill>
        <a:latin typeface="+mn-lt"/>
        <a:ea typeface="+mn-ea"/>
        <a:cs typeface="+mn-cs"/>
      </a:defRPr>
    </a:lvl3pPr>
    <a:lvl4pPr marL="1436649" algn="l" defTabSz="957765" rtl="0" eaLnBrk="1" latinLnBrk="0" hangingPunct="1">
      <a:defRPr sz="1200" kern="1200">
        <a:solidFill>
          <a:schemeClr val="tx1"/>
        </a:solidFill>
        <a:latin typeface="+mn-lt"/>
        <a:ea typeface="+mn-ea"/>
        <a:cs typeface="+mn-cs"/>
      </a:defRPr>
    </a:lvl4pPr>
    <a:lvl5pPr marL="1915532" algn="l" defTabSz="957765" rtl="0" eaLnBrk="1" latinLnBrk="0" hangingPunct="1">
      <a:defRPr sz="1200" kern="1200">
        <a:solidFill>
          <a:schemeClr val="tx1"/>
        </a:solidFill>
        <a:latin typeface="+mn-lt"/>
        <a:ea typeface="+mn-ea"/>
        <a:cs typeface="+mn-cs"/>
      </a:defRPr>
    </a:lvl5pPr>
    <a:lvl6pPr marL="2394414" algn="l" defTabSz="957765" rtl="0" eaLnBrk="1" latinLnBrk="0" hangingPunct="1">
      <a:defRPr sz="1200" kern="1200">
        <a:solidFill>
          <a:schemeClr val="tx1"/>
        </a:solidFill>
        <a:latin typeface="+mn-lt"/>
        <a:ea typeface="+mn-ea"/>
        <a:cs typeface="+mn-cs"/>
      </a:defRPr>
    </a:lvl6pPr>
    <a:lvl7pPr marL="2873296" algn="l" defTabSz="957765" rtl="0" eaLnBrk="1" latinLnBrk="0" hangingPunct="1">
      <a:defRPr sz="1200" kern="1200">
        <a:solidFill>
          <a:schemeClr val="tx1"/>
        </a:solidFill>
        <a:latin typeface="+mn-lt"/>
        <a:ea typeface="+mn-ea"/>
        <a:cs typeface="+mn-cs"/>
      </a:defRPr>
    </a:lvl7pPr>
    <a:lvl8pPr marL="3352181" algn="l" defTabSz="957765" rtl="0" eaLnBrk="1" latinLnBrk="0" hangingPunct="1">
      <a:defRPr sz="1200" kern="1200">
        <a:solidFill>
          <a:schemeClr val="tx1"/>
        </a:solidFill>
        <a:latin typeface="+mn-lt"/>
        <a:ea typeface="+mn-ea"/>
        <a:cs typeface="+mn-cs"/>
      </a:defRPr>
    </a:lvl8pPr>
    <a:lvl9pPr marL="3831063" algn="l" defTabSz="957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12</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13</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14</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15</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16</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17</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18</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19</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1943100" y="4998720"/>
            <a:ext cx="5246370" cy="3030979"/>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1943100" y="8005315"/>
            <a:ext cx="5246370" cy="219456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5742678" y="2021430"/>
            <a:ext cx="3657600" cy="323850"/>
          </a:xfrm>
        </p:spPr>
        <p:txBody>
          <a:bodyPr/>
          <a:lstStyle/>
          <a:p>
            <a:fld id="{1D8BD707-D9CF-40AE-B4C6-C98DA3205C09}" type="datetimeFigureOut">
              <a:rPr lang="en-US" smtClean="0"/>
              <a:pPr/>
              <a:t>25-Jul-24</a:t>
            </a:fld>
            <a:endParaRPr lang="en-US"/>
          </a:p>
        </p:txBody>
      </p:sp>
      <p:sp>
        <p:nvSpPr>
          <p:cNvPr id="17" name="Footer Placeholder 16"/>
          <p:cNvSpPr>
            <a:spLocks noGrp="1"/>
          </p:cNvSpPr>
          <p:nvPr>
            <p:ph type="ftr" sz="quarter" idx="11"/>
          </p:nvPr>
        </p:nvSpPr>
        <p:spPr bwMode="auto">
          <a:xfrm rot="5400000">
            <a:off x="4644079" y="6834688"/>
            <a:ext cx="5852160" cy="326441"/>
          </a:xfrm>
        </p:spPr>
        <p:txBody>
          <a:bodyPr/>
          <a:lstStyle/>
          <a:p>
            <a:endParaRPr lang="en-US"/>
          </a:p>
        </p:txBody>
      </p:sp>
      <p:sp>
        <p:nvSpPr>
          <p:cNvPr id="10" name="Rectangle 9"/>
          <p:cNvSpPr/>
          <p:nvPr/>
        </p:nvSpPr>
        <p:spPr bwMode="auto">
          <a:xfrm>
            <a:off x="323850" y="0"/>
            <a:ext cx="518160" cy="109728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34886" y="0"/>
            <a:ext cx="88964" cy="109728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842010" y="0"/>
            <a:ext cx="154591" cy="109728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970122" y="0"/>
            <a:ext cx="195738" cy="109728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90392" y="0"/>
            <a:ext cx="0" cy="109728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777240" y="0"/>
            <a:ext cx="0" cy="109728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725995" y="0"/>
            <a:ext cx="0" cy="109728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467644" y="0"/>
            <a:ext cx="0" cy="109728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906780" y="0"/>
            <a:ext cx="0" cy="109728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7746778" y="0"/>
            <a:ext cx="0" cy="109728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036320" y="0"/>
            <a:ext cx="64770" cy="109728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518160" y="5486400"/>
            <a:ext cx="1101090" cy="207264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113187" y="7786803"/>
            <a:ext cx="545210" cy="102627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927418" y="8801011"/>
            <a:ext cx="116586" cy="219456"/>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414577" y="9261043"/>
            <a:ext cx="233172" cy="438912"/>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619250" y="7193280"/>
            <a:ext cx="310896" cy="585216"/>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126712" y="7885923"/>
            <a:ext cx="518160" cy="82803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25-Jul-24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39423"/>
            <a:ext cx="1424940" cy="936244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88620" y="439422"/>
            <a:ext cx="5116830" cy="936244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25-Jul-24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388620" y="2560320"/>
            <a:ext cx="6347460" cy="779800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25-Jul-24</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43100" y="4632960"/>
            <a:ext cx="5246370" cy="3285744"/>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943100" y="8016240"/>
            <a:ext cx="5246370" cy="219456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5741518" y="2015566"/>
            <a:ext cx="3657600" cy="323850"/>
          </a:xfrm>
        </p:spPr>
        <p:txBody>
          <a:bodyPr/>
          <a:lstStyle/>
          <a:p>
            <a:fld id="{1D8BD707-D9CF-40AE-B4C6-C98DA3205C09}" type="datetimeFigureOut">
              <a:rPr lang="en-US" smtClean="0"/>
              <a:pPr/>
              <a:t>25-Jul-24</a:t>
            </a:fld>
            <a:endParaRPr lang="en-US"/>
          </a:p>
        </p:txBody>
      </p:sp>
      <p:sp>
        <p:nvSpPr>
          <p:cNvPr id="5" name="Footer Placeholder 4"/>
          <p:cNvSpPr>
            <a:spLocks noGrp="1"/>
          </p:cNvSpPr>
          <p:nvPr>
            <p:ph type="ftr" sz="quarter" idx="11"/>
          </p:nvPr>
        </p:nvSpPr>
        <p:spPr bwMode="auto">
          <a:xfrm rot="5400000">
            <a:off x="4644238" y="6830111"/>
            <a:ext cx="5852160" cy="326441"/>
          </a:xfrm>
        </p:spPr>
        <p:txBody>
          <a:bodyPr/>
          <a:lstStyle/>
          <a:p>
            <a:endParaRPr lang="en-US"/>
          </a:p>
        </p:txBody>
      </p:sp>
      <p:sp>
        <p:nvSpPr>
          <p:cNvPr id="9" name="Rectangle 8"/>
          <p:cNvSpPr/>
          <p:nvPr/>
        </p:nvSpPr>
        <p:spPr bwMode="auto">
          <a:xfrm>
            <a:off x="323850" y="0"/>
            <a:ext cx="518160" cy="109728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34886" y="0"/>
            <a:ext cx="88964" cy="109728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842010" y="0"/>
            <a:ext cx="154591" cy="109728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970122" y="0"/>
            <a:ext cx="195738" cy="109728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90392" y="0"/>
            <a:ext cx="0" cy="109728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777240" y="0"/>
            <a:ext cx="0" cy="109728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725995" y="0"/>
            <a:ext cx="0" cy="109728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467644" y="0"/>
            <a:ext cx="0" cy="109728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906780" y="0"/>
            <a:ext cx="0" cy="109728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036320" y="0"/>
            <a:ext cx="64770" cy="109728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518160" y="5486400"/>
            <a:ext cx="1101090" cy="2072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125999" y="7786803"/>
            <a:ext cx="545210" cy="102627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927418" y="8801011"/>
            <a:ext cx="116586" cy="219456"/>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414577" y="9265920"/>
            <a:ext cx="233172" cy="438912"/>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597184" y="7167821"/>
            <a:ext cx="310896" cy="585216"/>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7733252" y="0"/>
            <a:ext cx="0" cy="109728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139524" y="7885923"/>
            <a:ext cx="518160" cy="828038"/>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25-Jul-24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388620" y="2560320"/>
            <a:ext cx="3108960" cy="7315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3629711" y="2560320"/>
            <a:ext cx="3108960" cy="7315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36880"/>
            <a:ext cx="6412230" cy="18288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25-Jul-24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388620" y="3779520"/>
            <a:ext cx="3108960" cy="621792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3716179" y="3779520"/>
            <a:ext cx="3108960" cy="621792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388620" y="2511552"/>
            <a:ext cx="3108960" cy="1053389"/>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3691890" y="2511552"/>
            <a:ext cx="3108960" cy="1053389"/>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25-Jul-24</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25-Jul-24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7448550" y="0"/>
            <a:ext cx="0" cy="109728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500063" y="5292090"/>
            <a:ext cx="10094976" cy="38862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790438" y="438912"/>
            <a:ext cx="1297991" cy="7973568"/>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5311140" y="0"/>
            <a:ext cx="0" cy="109728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5263452" y="0"/>
            <a:ext cx="0" cy="109728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7642860" y="0"/>
            <a:ext cx="0" cy="109728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7513320" y="0"/>
            <a:ext cx="259080" cy="109728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7578090" y="0"/>
            <a:ext cx="0" cy="109728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6932981" y="9144000"/>
            <a:ext cx="466344" cy="877824"/>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259080" y="438912"/>
            <a:ext cx="4792980" cy="10124237"/>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25-Jul-24</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7448550" y="0"/>
            <a:ext cx="0" cy="109728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6932981" y="9144000"/>
            <a:ext cx="466344" cy="877824"/>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481603" y="5292090"/>
            <a:ext cx="10094976" cy="38862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5246370" cy="109728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5750928" y="423672"/>
            <a:ext cx="1295400" cy="7929677"/>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7642860" y="0"/>
            <a:ext cx="0" cy="109728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7513320" y="0"/>
            <a:ext cx="259080" cy="109728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7578090" y="0"/>
            <a:ext cx="0" cy="109728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5311140" y="0"/>
            <a:ext cx="0" cy="109728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5263452" y="0"/>
            <a:ext cx="0" cy="109728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25-Jul-24</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7448550" y="0"/>
            <a:ext cx="0" cy="109728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388620" y="439421"/>
            <a:ext cx="6347460" cy="18288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88620" y="2560320"/>
            <a:ext cx="6347460" cy="779800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5696712" y="1874980"/>
            <a:ext cx="3218688" cy="326441"/>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25-Jul-24</a:t>
            </a:fld>
            <a:endParaRPr lang="en-US"/>
          </a:p>
        </p:txBody>
      </p:sp>
      <p:sp>
        <p:nvSpPr>
          <p:cNvPr id="3" name="Footer Placeholder 2"/>
          <p:cNvSpPr>
            <a:spLocks noGrp="1"/>
          </p:cNvSpPr>
          <p:nvPr>
            <p:ph type="ftr" sz="quarter" idx="3"/>
          </p:nvPr>
        </p:nvSpPr>
        <p:spPr>
          <a:xfrm rot="5400000">
            <a:off x="4741508" y="6116744"/>
            <a:ext cx="5120640" cy="310896"/>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64770" y="0"/>
            <a:ext cx="0" cy="109728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7642860" y="0"/>
            <a:ext cx="0" cy="109728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7513320" y="0"/>
            <a:ext cx="259080" cy="109728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7578090" y="0"/>
            <a:ext cx="0" cy="109728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6932981" y="9144000"/>
            <a:ext cx="466344" cy="877824"/>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6909664" y="9174480"/>
            <a:ext cx="518160" cy="833933"/>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image" Target="../media/image3.jpeg"/><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hyperlink" Target="mailto:bhanudas.abhale@sandippolytechnic.org9511940099"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nvGraphicFramePr>
        <p:xfrm>
          <a:off x="0" y="365760"/>
          <a:ext cx="4495800" cy="1575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Content Placeholder 19"/>
          <p:cNvGraphicFramePr>
            <a:graphicFrameLocks noGrp="1"/>
          </p:cNvGraphicFramePr>
          <p:nvPr>
            <p:ph sz="quarter" idx="1"/>
          </p:nvPr>
        </p:nvGraphicFramePr>
        <p:xfrm>
          <a:off x="4267200" y="422031"/>
          <a:ext cx="3505200" cy="14829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Rectangle 18"/>
          <p:cNvSpPr/>
          <p:nvPr/>
        </p:nvSpPr>
        <p:spPr>
          <a:xfrm>
            <a:off x="0" y="0"/>
            <a:ext cx="7772400" cy="422031"/>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1981200"/>
            <a:ext cx="7772400" cy="1981200"/>
          </a:xfrm>
          <a:prstGeom prst="rect">
            <a:avLst/>
          </a:prstGeom>
          <a:ln>
            <a:solidFill>
              <a:schemeClr val="tx1">
                <a:alpha val="78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marL="342900" indent="-342900" algn="ctr"/>
            <a:r>
              <a:rPr lang="en-IN" sz="1600" b="1" dirty="0" smtClean="0">
                <a:solidFill>
                  <a:srgbClr val="FF0000"/>
                </a:solidFill>
                <a:latin typeface="Times New Roman" pitchFamily="18" charset="0"/>
                <a:cs typeface="Times New Roman" pitchFamily="18" charset="0"/>
              </a:rPr>
              <a:t>Vision of </a:t>
            </a:r>
            <a:r>
              <a:rPr lang="en-IN" sz="1600" b="1" dirty="0" err="1" smtClean="0">
                <a:solidFill>
                  <a:srgbClr val="FF0000"/>
                </a:solidFill>
                <a:latin typeface="Times New Roman" pitchFamily="18" charset="0"/>
                <a:cs typeface="Times New Roman" pitchFamily="18" charset="0"/>
              </a:rPr>
              <a:t>Sandip</a:t>
            </a:r>
            <a:r>
              <a:rPr lang="en-IN" sz="1600" b="1" dirty="0" smtClean="0">
                <a:solidFill>
                  <a:srgbClr val="FF0000"/>
                </a:solidFill>
                <a:latin typeface="Times New Roman" pitchFamily="18" charset="0"/>
                <a:cs typeface="Times New Roman" pitchFamily="18" charset="0"/>
              </a:rPr>
              <a:t> Polytechnic</a:t>
            </a:r>
            <a:endParaRPr lang="en-IN" sz="1600" dirty="0" smtClean="0">
              <a:solidFill>
                <a:srgbClr val="FF0000"/>
              </a:solidFill>
              <a:latin typeface="Times New Roman" pitchFamily="18" charset="0"/>
              <a:cs typeface="Times New Roman" pitchFamily="18" charset="0"/>
            </a:endParaRPr>
          </a:p>
          <a:p>
            <a:pPr marL="342900" indent="-342900" algn="just"/>
            <a:r>
              <a:rPr lang="en-IN" sz="1600" dirty="0" smtClean="0">
                <a:latin typeface="Times New Roman" pitchFamily="18" charset="0"/>
                <a:cs typeface="Times New Roman" pitchFamily="18" charset="0"/>
              </a:rPr>
              <a:t>“To produce skilled technocrats for serving industry, Society and pursue higher education”</a:t>
            </a:r>
          </a:p>
          <a:p>
            <a:pPr marL="342900" indent="-342900" algn="ctr"/>
            <a:r>
              <a:rPr lang="en-IN" sz="1600" b="1" dirty="0" smtClean="0">
                <a:solidFill>
                  <a:srgbClr val="FF0000"/>
                </a:solidFill>
                <a:latin typeface="Times New Roman" pitchFamily="18" charset="0"/>
                <a:cs typeface="Times New Roman" pitchFamily="18" charset="0"/>
              </a:rPr>
              <a:t>Mission of </a:t>
            </a:r>
            <a:r>
              <a:rPr lang="en-IN" sz="1600" b="1" dirty="0" err="1" smtClean="0">
                <a:solidFill>
                  <a:srgbClr val="FF0000"/>
                </a:solidFill>
                <a:latin typeface="Times New Roman" pitchFamily="18" charset="0"/>
                <a:cs typeface="Times New Roman" pitchFamily="18" charset="0"/>
              </a:rPr>
              <a:t>Sandip</a:t>
            </a:r>
            <a:r>
              <a:rPr lang="en-IN" sz="1600" b="1" dirty="0" smtClean="0">
                <a:solidFill>
                  <a:srgbClr val="FF0000"/>
                </a:solidFill>
                <a:latin typeface="Times New Roman" pitchFamily="18" charset="0"/>
                <a:cs typeface="Times New Roman" pitchFamily="18" charset="0"/>
              </a:rPr>
              <a:t> Polytechnic</a:t>
            </a:r>
          </a:p>
          <a:p>
            <a:pPr marL="342900" indent="-342900" algn="just">
              <a:buFont typeface="Wingdings" pitchFamily="2" charset="2"/>
              <a:buChar char="q"/>
            </a:pPr>
            <a:r>
              <a:rPr lang="en-IN" sz="1600" b="1" dirty="0" smtClean="0">
                <a:latin typeface="Times New Roman" pitchFamily="18" charset="0"/>
                <a:cs typeface="Times New Roman" pitchFamily="18" charset="0"/>
              </a:rPr>
              <a:t>M1 : </a:t>
            </a:r>
            <a:r>
              <a:rPr lang="en-IN" sz="1600" dirty="0" smtClean="0">
                <a:latin typeface="Times New Roman" pitchFamily="18" charset="0"/>
                <a:cs typeface="Times New Roman" pitchFamily="18" charset="0"/>
              </a:rPr>
              <a:t>State the art of infrastructure, qualified and competent teaching faculty.</a:t>
            </a:r>
          </a:p>
          <a:p>
            <a:pPr marL="342900" indent="-342900" algn="just">
              <a:buFont typeface="Wingdings" pitchFamily="2" charset="2"/>
              <a:buChar char="q"/>
            </a:pPr>
            <a:r>
              <a:rPr lang="en-IN" sz="1600" b="1" dirty="0" smtClean="0">
                <a:latin typeface="Times New Roman" pitchFamily="18" charset="0"/>
                <a:cs typeface="Times New Roman" pitchFamily="18" charset="0"/>
              </a:rPr>
              <a:t>M2 :</a:t>
            </a:r>
            <a:r>
              <a:rPr lang="en-IN" sz="1600" dirty="0" smtClean="0">
                <a:latin typeface="Times New Roman" pitchFamily="18" charset="0"/>
                <a:cs typeface="Times New Roman" pitchFamily="18" charset="0"/>
              </a:rPr>
              <a:t> To provide industry institute interaction, employability enhancement and higher education.</a:t>
            </a:r>
          </a:p>
          <a:p>
            <a:pPr marL="342900" indent="-342900" algn="just">
              <a:buFont typeface="Wingdings" pitchFamily="2" charset="2"/>
              <a:buChar char="q"/>
            </a:pPr>
            <a:r>
              <a:rPr lang="en-IN" sz="1600" b="1" dirty="0" smtClean="0">
                <a:latin typeface="Times New Roman" pitchFamily="18" charset="0"/>
                <a:cs typeface="Times New Roman" pitchFamily="18" charset="0"/>
              </a:rPr>
              <a:t>M3 :</a:t>
            </a:r>
            <a:r>
              <a:rPr lang="en-IN" sz="1600" dirty="0" smtClean="0">
                <a:latin typeface="Times New Roman" pitchFamily="18" charset="0"/>
                <a:cs typeface="Times New Roman" pitchFamily="18" charset="0"/>
              </a:rPr>
              <a:t> To provide platform for  development professional, social skill and life long learning.</a:t>
            </a:r>
            <a:r>
              <a:rPr lang="en-IN" sz="1400"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p:txBody>
      </p:sp>
      <p:sp>
        <p:nvSpPr>
          <p:cNvPr id="9" name="Rounded Rectangle 8"/>
          <p:cNvSpPr/>
          <p:nvPr/>
        </p:nvSpPr>
        <p:spPr>
          <a:xfrm>
            <a:off x="304800" y="4038600"/>
            <a:ext cx="2362200" cy="6934200"/>
          </a:xfrm>
          <a:prstGeom prst="roundRect">
            <a:avLst/>
          </a:prstGeom>
          <a:solidFill>
            <a:schemeClr val="accent3">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1600" b="1" dirty="0" smtClean="0">
                <a:solidFill>
                  <a:schemeClr val="tx1"/>
                </a:solidFill>
                <a:latin typeface="Times New Roman" pitchFamily="18" charset="0"/>
                <a:cs typeface="Times New Roman" pitchFamily="18" charset="0"/>
              </a:rPr>
              <a:t>Vision and Mission of the Department</a:t>
            </a:r>
            <a:endParaRPr lang="en-IN" sz="1600" dirty="0" smtClean="0">
              <a:solidFill>
                <a:schemeClr val="tx1"/>
              </a:solidFill>
              <a:latin typeface="Times New Roman" pitchFamily="18" charset="0"/>
              <a:cs typeface="Times New Roman" pitchFamily="18" charset="0"/>
            </a:endParaRPr>
          </a:p>
          <a:p>
            <a:pPr algn="ct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ctr"/>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p>
          <a:p>
            <a:pPr algn="ct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ctr"/>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 To provide quality infrastructure in the support of a conducive learning environment.</a:t>
            </a:r>
          </a:p>
          <a:p>
            <a:pPr algn="ctr"/>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 To inculcate the practices towards employability, entrepreneurship and higher education.</a:t>
            </a:r>
          </a:p>
          <a:p>
            <a:pPr algn="ctr"/>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 To develop a positive attitude, professional and social skills</a:t>
            </a:r>
          </a:p>
          <a:p>
            <a:pPr algn="ctr"/>
            <a:endParaRPr lang="en-IN" dirty="0">
              <a:latin typeface="Times New Roman" pitchFamily="18" charset="0"/>
              <a:cs typeface="Times New Roman" pitchFamily="18" charset="0"/>
            </a:endParaRPr>
          </a:p>
        </p:txBody>
      </p:sp>
      <p:sp>
        <p:nvSpPr>
          <p:cNvPr id="10" name="Rounded Rectangle 9"/>
          <p:cNvSpPr/>
          <p:nvPr/>
        </p:nvSpPr>
        <p:spPr>
          <a:xfrm>
            <a:off x="5181600" y="4038600"/>
            <a:ext cx="2362200" cy="6934200"/>
          </a:xfrm>
          <a:prstGeom prst="roundRect">
            <a:avLst/>
          </a:prstGeom>
          <a:solidFill>
            <a:schemeClr val="accent3">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t"/>
          <a:lstStyle/>
          <a:p>
            <a:pPr algn="ctr"/>
            <a:r>
              <a:rPr lang="en-IN" sz="1600" b="1" dirty="0" smtClean="0">
                <a:solidFill>
                  <a:schemeClr val="tx1"/>
                </a:solidFill>
                <a:latin typeface="Times New Roman" pitchFamily="18" charset="0"/>
                <a:cs typeface="Times New Roman" pitchFamily="18" charset="0"/>
              </a:rPr>
              <a:t>Leading Polytechnic </a:t>
            </a:r>
          </a:p>
          <a:p>
            <a:pPr algn="ctr"/>
            <a:r>
              <a:rPr lang="en-IN" sz="1600" b="1" dirty="0" smtClean="0">
                <a:solidFill>
                  <a:schemeClr val="tx1"/>
                </a:solidFill>
                <a:latin typeface="Times New Roman" pitchFamily="18" charset="0"/>
                <a:cs typeface="Times New Roman" pitchFamily="18" charset="0"/>
              </a:rPr>
              <a:t>College s in </a:t>
            </a:r>
            <a:r>
              <a:rPr lang="en-IN" sz="1600" b="1" dirty="0" err="1" smtClean="0">
                <a:solidFill>
                  <a:schemeClr val="tx1"/>
                </a:solidFill>
                <a:latin typeface="Times New Roman" pitchFamily="18" charset="0"/>
                <a:cs typeface="Times New Roman" pitchFamily="18" charset="0"/>
              </a:rPr>
              <a:t>Nashik</a:t>
            </a:r>
            <a:endParaRPr lang="en-IN" sz="1600" b="1" dirty="0" smtClean="0">
              <a:solidFill>
                <a:schemeClr val="tx1"/>
              </a:solidFill>
              <a:latin typeface="Times New Roman" pitchFamily="18" charset="0"/>
              <a:cs typeface="Times New Roman" pitchFamily="18" charset="0"/>
            </a:endParaRPr>
          </a:p>
          <a:p>
            <a:pPr algn="ctr"/>
            <a:endParaRPr lang="en-IN" sz="1600" dirty="0" smtClean="0">
              <a:latin typeface="Times New Roman" pitchFamily="18" charset="0"/>
              <a:cs typeface="Times New Roman" pitchFamily="18" charset="0"/>
            </a:endParaRPr>
          </a:p>
          <a:p>
            <a:pPr algn="ctr"/>
            <a:r>
              <a:rPr lang="en-IN" sz="1600" dirty="0" smtClean="0">
                <a:latin typeface="Times New Roman" pitchFamily="18" charset="0"/>
                <a:cs typeface="Times New Roman" pitchFamily="18" charset="0"/>
              </a:rPr>
              <a:t>When you join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(SP) at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Foundation, you are joining one of the top polytechnic colleges in Maharashtra and indeed the best polytechnic college in </a:t>
            </a:r>
            <a:r>
              <a:rPr lang="en-IN" sz="1600" dirty="0" err="1" smtClean="0">
                <a:latin typeface="Times New Roman" pitchFamily="18" charset="0"/>
                <a:cs typeface="Times New Roman" pitchFamily="18" charset="0"/>
              </a:rPr>
              <a:t>Nashik</a:t>
            </a:r>
            <a:r>
              <a:rPr lang="en-IN" sz="1600" dirty="0" smtClean="0">
                <a:latin typeface="Times New Roman" pitchFamily="18" charset="0"/>
                <a:cs typeface="Times New Roman" pitchFamily="18" charset="0"/>
              </a:rPr>
              <a:t>. </a:t>
            </a:r>
          </a:p>
          <a:p>
            <a:pPr algn="ctr"/>
            <a:r>
              <a:rPr lang="en-IN" sz="1600" dirty="0" smtClean="0">
                <a:latin typeface="Times New Roman" pitchFamily="18" charset="0"/>
                <a:cs typeface="Times New Roman" pitchFamily="18" charset="0"/>
              </a:rPr>
              <a:t>If you want to fast track your career and fast track yourself to success then there’s just one and only one place and that’s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Our motivation to help you become ‘insanely’ great at what you do, achieve your imagination</a:t>
            </a:r>
            <a:r>
              <a:rPr lang="en-IN" dirty="0" smtClean="0">
                <a:latin typeface="Times New Roman" pitchFamily="18" charset="0"/>
                <a:cs typeface="Times New Roman" pitchFamily="18" charset="0"/>
              </a:rPr>
              <a:t>.</a:t>
            </a:r>
            <a:endParaRPr lang="en-IN" dirty="0">
              <a:latin typeface="Times New Roman" pitchFamily="18" charset="0"/>
              <a:cs typeface="Times New Roman" pitchFamily="18" charset="0"/>
            </a:endParaRPr>
          </a:p>
        </p:txBody>
      </p:sp>
      <p:sp>
        <p:nvSpPr>
          <p:cNvPr id="11" name="Rounded Rectangle 10"/>
          <p:cNvSpPr/>
          <p:nvPr/>
        </p:nvSpPr>
        <p:spPr>
          <a:xfrm>
            <a:off x="2743200" y="6858000"/>
            <a:ext cx="2362200" cy="3505200"/>
          </a:xfrm>
          <a:prstGeom prst="roundRect">
            <a:avLst/>
          </a:prstGeom>
          <a:solidFill>
            <a:schemeClr val="accent6">
              <a:lumMod val="40000"/>
              <a:lumOff val="60000"/>
            </a:schemeClr>
          </a:solidFill>
          <a:ln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N" b="1" dirty="0" smtClean="0">
                <a:solidFill>
                  <a:srgbClr val="00B0F0"/>
                </a:solidFill>
                <a:latin typeface="Times New Roman" pitchFamily="18" charset="0"/>
                <a:cs typeface="Times New Roman" pitchFamily="18" charset="0"/>
              </a:rPr>
              <a:t>Editorial Board Members</a:t>
            </a:r>
          </a:p>
          <a:p>
            <a:pPr algn="ctr"/>
            <a:r>
              <a:rPr lang="en-IN" b="1" dirty="0" smtClean="0">
                <a:solidFill>
                  <a:schemeClr val="accent5">
                    <a:lumMod val="50000"/>
                  </a:schemeClr>
                </a:solidFill>
                <a:latin typeface="Times New Roman" pitchFamily="18" charset="0"/>
                <a:cs typeface="Times New Roman" pitchFamily="18" charset="0"/>
              </a:rPr>
              <a:t>Prof. V. O. </a:t>
            </a:r>
            <a:r>
              <a:rPr lang="en-IN" b="1" dirty="0" err="1" smtClean="0">
                <a:solidFill>
                  <a:schemeClr val="accent5">
                    <a:lumMod val="50000"/>
                  </a:schemeClr>
                </a:solidFill>
                <a:latin typeface="Times New Roman" pitchFamily="18" charset="0"/>
                <a:cs typeface="Times New Roman" pitchFamily="18" charset="0"/>
              </a:rPr>
              <a:t>Patil</a:t>
            </a:r>
            <a:endParaRPr lang="en-IN" b="1" dirty="0" smtClean="0">
              <a:solidFill>
                <a:schemeClr val="accent5">
                  <a:lumMod val="50000"/>
                </a:schemeClr>
              </a:solidFill>
              <a:latin typeface="Times New Roman" pitchFamily="18" charset="0"/>
              <a:cs typeface="Times New Roman" pitchFamily="18" charset="0"/>
            </a:endParaRPr>
          </a:p>
          <a:p>
            <a:pPr algn="ctr"/>
            <a:r>
              <a:rPr lang="en-IN" b="1" dirty="0" smtClean="0">
                <a:solidFill>
                  <a:schemeClr val="accent5">
                    <a:lumMod val="50000"/>
                  </a:schemeClr>
                </a:solidFill>
                <a:latin typeface="Times New Roman" pitchFamily="18" charset="0"/>
                <a:cs typeface="Times New Roman" pitchFamily="18" charset="0"/>
              </a:rPr>
              <a:t>Prof. B. G. </a:t>
            </a:r>
            <a:r>
              <a:rPr lang="en-IN" b="1" dirty="0" err="1" smtClean="0">
                <a:solidFill>
                  <a:schemeClr val="accent5">
                    <a:lumMod val="50000"/>
                  </a:schemeClr>
                </a:solidFill>
                <a:latin typeface="Times New Roman" pitchFamily="18" charset="0"/>
                <a:cs typeface="Times New Roman" pitchFamily="18" charset="0"/>
              </a:rPr>
              <a:t>Abhale</a:t>
            </a:r>
            <a:endParaRPr lang="en-IN" b="1" dirty="0" smtClean="0">
              <a:solidFill>
                <a:schemeClr val="accent5">
                  <a:lumMod val="50000"/>
                </a:schemeClr>
              </a:solidFill>
              <a:latin typeface="Times New Roman" pitchFamily="18" charset="0"/>
              <a:cs typeface="Times New Roman" pitchFamily="18" charset="0"/>
            </a:endParaRPr>
          </a:p>
          <a:p>
            <a:pPr algn="ctr"/>
            <a:endParaRPr lang="en-IN" dirty="0">
              <a:latin typeface="Times New Roman" pitchFamily="18" charset="0"/>
              <a:cs typeface="Times New Roman" pitchFamily="18" charset="0"/>
            </a:endParaRPr>
          </a:p>
        </p:txBody>
      </p:sp>
      <p:sp>
        <p:nvSpPr>
          <p:cNvPr id="13" name="Oval 12"/>
          <p:cNvSpPr/>
          <p:nvPr/>
        </p:nvSpPr>
        <p:spPr>
          <a:xfrm>
            <a:off x="2667000" y="4267200"/>
            <a:ext cx="2514600" cy="2438400"/>
          </a:xfrm>
          <a:prstGeom prst="ellipse">
            <a:avLst/>
          </a:prstGeom>
          <a:blipFill>
            <a:blip r:embed="rId11"/>
            <a:stretch>
              <a:fillRect/>
            </a:stretch>
          </a:blipFill>
          <a:ln w="19050" cmpd="sng">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685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Expert Lectures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143000" y="3505200"/>
          <a:ext cx="5410200" cy="609600"/>
        </p:xfrm>
        <a:graphic>
          <a:graphicData uri="http://schemas.openxmlformats.org/drawingml/2006/table">
            <a:tbl>
              <a:tblPr firstRow="1" bandRow="1">
                <a:tableStyleId>{5C22544A-7EE6-4342-B048-85BDC9FD1C3A}</a:tableStyleId>
              </a:tblPr>
              <a:tblGrid>
                <a:gridCol w="5410200"/>
              </a:tblGrid>
              <a:tr h="609600">
                <a:tc>
                  <a:txBody>
                    <a:bodyPr/>
                    <a:lstStyle/>
                    <a:p>
                      <a:pPr algn="ctr"/>
                      <a:r>
                        <a:rPr lang="de-DE" sz="2000" dirty="0" smtClean="0">
                          <a:solidFill>
                            <a:srgbClr val="FF0000"/>
                          </a:solidFill>
                          <a:latin typeface="Times New Roman" pitchFamily="18" charset="0"/>
                          <a:cs typeface="Times New Roman" pitchFamily="18" charset="0"/>
                        </a:rPr>
                        <a:t>Expert lecture on </a:t>
                      </a:r>
                      <a:r>
                        <a:rPr lang="de-DE" sz="2000" dirty="0" smtClean="0">
                          <a:solidFill>
                            <a:srgbClr val="FF0000"/>
                          </a:solidFill>
                        </a:rPr>
                        <a:t>Analysis of Waste Water</a:t>
                      </a:r>
                      <a:endParaRPr lang="en-IN" sz="2400" dirty="0">
                        <a:solidFill>
                          <a:srgbClr val="FF0000"/>
                        </a:solidFill>
                        <a:latin typeface="Times New Roman" pitchFamily="18" charset="0"/>
                        <a:cs typeface="Times New Roman" pitchFamily="18" charset="0"/>
                      </a:endParaRPr>
                    </a:p>
                  </a:txBody>
                  <a:tcPr anchor="ctr">
                    <a:solidFill>
                      <a:schemeClr val="accent6">
                        <a:lumMod val="60000"/>
                        <a:lumOff val="40000"/>
                      </a:schemeClr>
                    </a:solidFill>
                  </a:tcPr>
                </a:tc>
              </a:tr>
            </a:tbl>
          </a:graphicData>
        </a:graphic>
      </p:graphicFrame>
      <p:sp>
        <p:nvSpPr>
          <p:cNvPr id="16" name="Rectangle 15"/>
          <p:cNvSpPr/>
          <p:nvPr/>
        </p:nvSpPr>
        <p:spPr>
          <a:xfrm>
            <a:off x="381000" y="4267200"/>
            <a:ext cx="7010400" cy="419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b="1" dirty="0" smtClean="0">
                <a:latin typeface="Times New Roman" pitchFamily="18" charset="0"/>
                <a:cs typeface="Times New Roman" pitchFamily="18" charset="0"/>
              </a:rPr>
              <a:t>Name of Event</a:t>
            </a:r>
            <a:r>
              <a:rPr lang="en-IN" dirty="0" smtClean="0">
                <a:latin typeface="Times New Roman" pitchFamily="18" charset="0"/>
                <a:cs typeface="Times New Roman" pitchFamily="18" charset="0"/>
              </a:rPr>
              <a:t>:</a:t>
            </a:r>
          </a:p>
          <a:p>
            <a:pPr algn="just"/>
            <a:r>
              <a:rPr lang="de-DE" dirty="0" smtClean="0">
                <a:latin typeface="Times New Roman" pitchFamily="18" charset="0"/>
                <a:cs typeface="Times New Roman" pitchFamily="18" charset="0"/>
              </a:rPr>
              <a:t>Expert lecture on Analysis of Waste Water</a:t>
            </a:r>
            <a:r>
              <a:rPr lang="en-IN" dirty="0" smtClean="0">
                <a:latin typeface="Times New Roman" pitchFamily="18" charset="0"/>
                <a:cs typeface="Times New Roman" pitchFamily="18" charset="0"/>
              </a:rPr>
              <a:t>. </a:t>
            </a:r>
          </a:p>
          <a:p>
            <a:pPr algn="just"/>
            <a:r>
              <a:rPr lang="en-IN" b="1" dirty="0" smtClean="0">
                <a:latin typeface="Times New Roman" pitchFamily="18" charset="0"/>
                <a:cs typeface="Times New Roman" pitchFamily="18" charset="0"/>
              </a:rPr>
              <a:t>Date of Expert Lecture:-</a:t>
            </a:r>
          </a:p>
          <a:p>
            <a:pPr algn="just"/>
            <a:r>
              <a:rPr lang="en-IN" dirty="0" smtClean="0">
                <a:latin typeface="Times New Roman" pitchFamily="18" charset="0"/>
                <a:cs typeface="Times New Roman" pitchFamily="18" charset="0"/>
              </a:rPr>
              <a:t>06.03.2024</a:t>
            </a:r>
          </a:p>
          <a:p>
            <a:pPr algn="just"/>
            <a:r>
              <a:rPr lang="en-IN" b="1" dirty="0" smtClean="0">
                <a:latin typeface="Times New Roman" pitchFamily="18" charset="0"/>
                <a:cs typeface="Times New Roman" pitchFamily="18" charset="0"/>
              </a:rPr>
              <a:t>Resource Person:-</a:t>
            </a:r>
          </a:p>
          <a:p>
            <a:pPr algn="just"/>
            <a:r>
              <a:rPr lang="de-DE" dirty="0" smtClean="0">
                <a:latin typeface="Times New Roman" pitchFamily="18" charset="0"/>
                <a:cs typeface="Times New Roman" pitchFamily="18" charset="0"/>
              </a:rPr>
              <a:t>Prof. Dr. J. G. Naik </a:t>
            </a:r>
          </a:p>
          <a:p>
            <a:pPr algn="just"/>
            <a:r>
              <a:rPr lang="en-IN" b="1" dirty="0" smtClean="0">
                <a:latin typeface="Times New Roman" pitchFamily="18" charset="0"/>
                <a:cs typeface="Times New Roman" pitchFamily="18" charset="0"/>
              </a:rPr>
              <a:t>Participants:-</a:t>
            </a:r>
            <a:r>
              <a:rPr lang="en-IN" dirty="0" smtClean="0">
                <a:latin typeface="Times New Roman" pitchFamily="18" charset="0"/>
                <a:cs typeface="Times New Roman" pitchFamily="18" charset="0"/>
              </a:rPr>
              <a:t> </a:t>
            </a:r>
          </a:p>
          <a:p>
            <a:pPr algn="just"/>
            <a:r>
              <a:rPr lang="en-IN" dirty="0" smtClean="0">
                <a:latin typeface="Times New Roman" pitchFamily="18" charset="0"/>
                <a:cs typeface="Times New Roman" pitchFamily="18" charset="0"/>
              </a:rPr>
              <a:t>SYCE  &amp; TYCE Students </a:t>
            </a:r>
          </a:p>
          <a:p>
            <a:pPr algn="just"/>
            <a:r>
              <a:rPr lang="en-IN" b="1" dirty="0" smtClean="0">
                <a:latin typeface="Times New Roman" pitchFamily="18" charset="0"/>
                <a:cs typeface="Times New Roman" pitchFamily="18" charset="0"/>
              </a:rPr>
              <a:t>Objectives:-</a:t>
            </a:r>
            <a:r>
              <a:rPr lang="en-IN" dirty="0" smtClean="0">
                <a:latin typeface="Times New Roman" pitchFamily="18" charset="0"/>
                <a:cs typeface="Times New Roman" pitchFamily="18" charset="0"/>
              </a:rPr>
              <a:t> </a:t>
            </a:r>
          </a:p>
          <a:p>
            <a:pPr marL="342900" indent="-342900" algn="just">
              <a:buAutoNum type="arabicPeriod"/>
            </a:pPr>
            <a:r>
              <a:rPr lang="en-IN" dirty="0" smtClean="0">
                <a:latin typeface="Times New Roman" pitchFamily="18" charset="0"/>
                <a:cs typeface="Times New Roman" pitchFamily="18" charset="0"/>
              </a:rPr>
              <a:t>Analyzing wastewater helps in assessing the levels of various pollutants present in the water. This includes organic matter, nutrients (nitrogen and phosphorus), heavy metals, pathogens, and other contaminants.</a:t>
            </a:r>
          </a:p>
          <a:p>
            <a:pPr marL="342900" indent="-342900" algn="just">
              <a:buAutoNum type="arabicPeriod"/>
            </a:pPr>
            <a:r>
              <a:rPr lang="en-IN" dirty="0" smtClean="0">
                <a:latin typeface="Times New Roman" pitchFamily="18" charset="0"/>
                <a:cs typeface="Times New Roman" pitchFamily="18" charset="0"/>
              </a:rPr>
              <a:t>Wastewater analysis is essential for monitoring compliance with regulatory standards and permits.</a:t>
            </a:r>
          </a:p>
          <a:p>
            <a:pPr marL="342900" indent="-342900" algn="just">
              <a:buAutoNum type="arabicPeriod"/>
            </a:pPr>
            <a:endParaRPr lang="en-IN" dirty="0" smtClean="0">
              <a:latin typeface="Times New Roman" pitchFamily="18" charset="0"/>
              <a:cs typeface="Times New Roman" pitchFamily="18" charset="0"/>
            </a:endParaRPr>
          </a:p>
        </p:txBody>
      </p:sp>
      <p:sp>
        <p:nvSpPr>
          <p:cNvPr id="20" name="Rectangle 19"/>
          <p:cNvSpPr/>
          <p:nvPr/>
        </p:nvSpPr>
        <p:spPr>
          <a:xfrm>
            <a:off x="457200" y="8534400"/>
            <a:ext cx="3429000" cy="22860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0" name="Rectangle 9"/>
          <p:cNvSpPr/>
          <p:nvPr/>
        </p:nvSpPr>
        <p:spPr>
          <a:xfrm>
            <a:off x="3962400" y="8534400"/>
            <a:ext cx="3429000" cy="22860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685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Expert Lectures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143000" y="3505200"/>
          <a:ext cx="5410200" cy="701040"/>
        </p:xfrm>
        <a:graphic>
          <a:graphicData uri="http://schemas.openxmlformats.org/drawingml/2006/table">
            <a:tbl>
              <a:tblPr firstRow="1" bandRow="1">
                <a:tableStyleId>{5C22544A-7EE6-4342-B048-85BDC9FD1C3A}</a:tableStyleId>
              </a:tblPr>
              <a:tblGrid>
                <a:gridCol w="5410200"/>
              </a:tblGrid>
              <a:tr h="609600">
                <a:tc>
                  <a:txBody>
                    <a:bodyPr/>
                    <a:lstStyle/>
                    <a:p>
                      <a:pPr algn="ctr"/>
                      <a:r>
                        <a:rPr kumimoji="0" lang="de-DE" sz="2000" b="1" kern="1200" dirty="0" smtClean="0">
                          <a:solidFill>
                            <a:srgbClr val="FF0000"/>
                          </a:solidFill>
                          <a:latin typeface="Times New Roman" pitchFamily="18" charset="0"/>
                          <a:ea typeface="+mn-ea"/>
                          <a:cs typeface="Times New Roman" pitchFamily="18" charset="0"/>
                        </a:rPr>
                        <a:t>Expert Lecture on Geotechnical Investigation for Foundation</a:t>
                      </a:r>
                      <a:endParaRPr kumimoji="0" lang="en-IN" sz="2000" b="1" kern="1200" dirty="0">
                        <a:solidFill>
                          <a:srgbClr val="FF0000"/>
                        </a:solidFill>
                        <a:latin typeface="Times New Roman" pitchFamily="18" charset="0"/>
                        <a:ea typeface="+mn-ea"/>
                        <a:cs typeface="Times New Roman" pitchFamily="18" charset="0"/>
                      </a:endParaRPr>
                    </a:p>
                  </a:txBody>
                  <a:tcPr anchor="ctr">
                    <a:solidFill>
                      <a:schemeClr val="accent6">
                        <a:lumMod val="60000"/>
                        <a:lumOff val="40000"/>
                      </a:schemeClr>
                    </a:solidFill>
                  </a:tcPr>
                </a:tc>
              </a:tr>
            </a:tbl>
          </a:graphicData>
        </a:graphic>
      </p:graphicFrame>
      <p:sp>
        <p:nvSpPr>
          <p:cNvPr id="16" name="Rectangle 15"/>
          <p:cNvSpPr/>
          <p:nvPr/>
        </p:nvSpPr>
        <p:spPr>
          <a:xfrm>
            <a:off x="228600" y="4267200"/>
            <a:ext cx="7315200" cy="4724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b="1" dirty="0" smtClean="0">
                <a:latin typeface="Times New Roman" pitchFamily="18" charset="0"/>
                <a:cs typeface="Times New Roman" pitchFamily="18" charset="0"/>
              </a:rPr>
              <a:t>Name of Event:</a:t>
            </a:r>
          </a:p>
          <a:p>
            <a:pPr algn="just"/>
            <a:r>
              <a:rPr lang="de-DE" dirty="0" smtClean="0">
                <a:latin typeface="Times New Roman" pitchFamily="18" charset="0"/>
                <a:cs typeface="Times New Roman" pitchFamily="18" charset="0"/>
              </a:rPr>
              <a:t>Expert Lecture on Geotechnical Investigation for foundation</a:t>
            </a:r>
            <a:r>
              <a:rPr lang="en-IN" dirty="0" smtClean="0">
                <a:latin typeface="Times New Roman" pitchFamily="18" charset="0"/>
                <a:cs typeface="Times New Roman" pitchFamily="18" charset="0"/>
              </a:rPr>
              <a:t>.</a:t>
            </a:r>
          </a:p>
          <a:p>
            <a:pPr algn="just"/>
            <a:r>
              <a:rPr lang="en-IN" b="1" dirty="0" smtClean="0">
                <a:latin typeface="Times New Roman" pitchFamily="18" charset="0"/>
                <a:cs typeface="Times New Roman" pitchFamily="18" charset="0"/>
              </a:rPr>
              <a:t>Date of Expert Lecture:-</a:t>
            </a:r>
          </a:p>
          <a:p>
            <a:pPr algn="just"/>
            <a:r>
              <a:rPr lang="en-IN" dirty="0" smtClean="0">
                <a:latin typeface="Times New Roman" pitchFamily="18" charset="0"/>
                <a:cs typeface="Times New Roman" pitchFamily="18" charset="0"/>
              </a:rPr>
              <a:t>05.03.2024</a:t>
            </a:r>
          </a:p>
          <a:p>
            <a:pPr algn="just"/>
            <a:r>
              <a:rPr lang="en-IN" b="1" dirty="0" smtClean="0">
                <a:latin typeface="Times New Roman" pitchFamily="18" charset="0"/>
                <a:cs typeface="Times New Roman" pitchFamily="18" charset="0"/>
              </a:rPr>
              <a:t>Resource Person:-</a:t>
            </a:r>
          </a:p>
          <a:p>
            <a:pPr algn="just"/>
            <a:r>
              <a:rPr lang="de-DE" dirty="0" smtClean="0">
                <a:latin typeface="Times New Roman" pitchFamily="18" charset="0"/>
                <a:cs typeface="Times New Roman" pitchFamily="18" charset="0"/>
              </a:rPr>
              <a:t>Prof. S. D. Turakane</a:t>
            </a:r>
          </a:p>
          <a:p>
            <a:pPr algn="just"/>
            <a:r>
              <a:rPr lang="en-IN" b="1" dirty="0" smtClean="0">
                <a:latin typeface="Times New Roman" pitchFamily="18" charset="0"/>
                <a:cs typeface="Times New Roman" pitchFamily="18" charset="0"/>
              </a:rPr>
              <a:t>Participants:-</a:t>
            </a:r>
            <a:r>
              <a:rPr lang="en-IN" dirty="0" smtClean="0">
                <a:latin typeface="Times New Roman" pitchFamily="18" charset="0"/>
                <a:cs typeface="Times New Roman" pitchFamily="18" charset="0"/>
              </a:rPr>
              <a:t> </a:t>
            </a:r>
          </a:p>
          <a:p>
            <a:pPr algn="just"/>
            <a:r>
              <a:rPr lang="en-IN" dirty="0" smtClean="0">
                <a:latin typeface="Times New Roman" pitchFamily="18" charset="0"/>
                <a:cs typeface="Times New Roman" pitchFamily="18" charset="0"/>
              </a:rPr>
              <a:t>SYCE  &amp; TYCE Students </a:t>
            </a:r>
          </a:p>
          <a:p>
            <a:pPr algn="just"/>
            <a:r>
              <a:rPr lang="en-IN" b="1" dirty="0" smtClean="0">
                <a:latin typeface="Times New Roman" pitchFamily="18" charset="0"/>
                <a:cs typeface="Times New Roman" pitchFamily="18" charset="0"/>
              </a:rPr>
              <a:t>Objectives:-</a:t>
            </a:r>
            <a:r>
              <a:rPr lang="en-IN" dirty="0" smtClean="0">
                <a:latin typeface="Times New Roman" pitchFamily="18" charset="0"/>
                <a:cs typeface="Times New Roman" pitchFamily="18" charset="0"/>
              </a:rPr>
              <a:t> </a:t>
            </a:r>
          </a:p>
          <a:p>
            <a:pPr marL="342900" indent="-342900" algn="just">
              <a:buAutoNum type="arabicPeriod"/>
            </a:pPr>
            <a:r>
              <a:rPr lang="en-IN" dirty="0" smtClean="0">
                <a:latin typeface="Times New Roman" pitchFamily="18" charset="0"/>
                <a:cs typeface="Times New Roman" pitchFamily="18" charset="0"/>
              </a:rPr>
              <a:t>These investigations help understand the geological and geotechnical properties of the site.</a:t>
            </a:r>
          </a:p>
          <a:p>
            <a:pPr marL="342900" indent="-342900" algn="just">
              <a:buAutoNum type="arabicPeriod"/>
            </a:pPr>
            <a:r>
              <a:rPr lang="en-IN" dirty="0" smtClean="0">
                <a:latin typeface="Times New Roman" pitchFamily="18" charset="0"/>
                <a:cs typeface="Times New Roman" pitchFamily="18" charset="0"/>
              </a:rPr>
              <a:t>These investigations also assess groundwater conditions, including depth, flow, and potential effects on foundation stability.</a:t>
            </a:r>
          </a:p>
          <a:p>
            <a:pPr marL="342900" indent="-342900" algn="just">
              <a:buAutoNum type="arabicPeriod"/>
            </a:pPr>
            <a:r>
              <a:rPr lang="en-IN" dirty="0" smtClean="0">
                <a:latin typeface="Times New Roman" pitchFamily="18" charset="0"/>
                <a:cs typeface="Times New Roman" pitchFamily="18" charset="0"/>
              </a:rPr>
              <a:t>Ultimately, the data collected from geotechnical investigations is used to design appropriate foundations that can safely support the intended structure while considering factors like soil bearing capacity, settlement, and groundwater conditions.</a:t>
            </a:r>
            <a:endParaRPr lang="en-IN" dirty="0">
              <a:latin typeface="Times New Roman" pitchFamily="18" charset="0"/>
              <a:cs typeface="Times New Roman" pitchFamily="18" charset="0"/>
            </a:endParaRPr>
          </a:p>
        </p:txBody>
      </p:sp>
      <p:sp>
        <p:nvSpPr>
          <p:cNvPr id="20" name="Rectangle 19"/>
          <p:cNvSpPr/>
          <p:nvPr/>
        </p:nvSpPr>
        <p:spPr>
          <a:xfrm>
            <a:off x="304800" y="9067800"/>
            <a:ext cx="3581400" cy="16764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0" name="Rectangle 9"/>
          <p:cNvSpPr/>
          <p:nvPr/>
        </p:nvSpPr>
        <p:spPr>
          <a:xfrm>
            <a:off x="3962400" y="9067800"/>
            <a:ext cx="3429000" cy="16764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685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Expert Lectures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143000" y="3505200"/>
          <a:ext cx="5410200" cy="609600"/>
        </p:xfrm>
        <a:graphic>
          <a:graphicData uri="http://schemas.openxmlformats.org/drawingml/2006/table">
            <a:tbl>
              <a:tblPr firstRow="1" bandRow="1">
                <a:tableStyleId>{5C22544A-7EE6-4342-B048-85BDC9FD1C3A}</a:tableStyleId>
              </a:tblPr>
              <a:tblGrid>
                <a:gridCol w="5410200"/>
              </a:tblGrid>
              <a:tr h="609600">
                <a:tc>
                  <a:txBody>
                    <a:bodyPr/>
                    <a:lstStyle/>
                    <a:p>
                      <a:pPr algn="ctr"/>
                      <a:r>
                        <a:rPr kumimoji="0" lang="de-DE" sz="2000" b="1" kern="1200" dirty="0" smtClean="0">
                          <a:solidFill>
                            <a:srgbClr val="FF0000"/>
                          </a:solidFill>
                          <a:latin typeface="Times New Roman" pitchFamily="18" charset="0"/>
                          <a:ea typeface="+mn-ea"/>
                          <a:cs typeface="Times New Roman" pitchFamily="18" charset="0"/>
                        </a:rPr>
                        <a:t>Expert Lecture on Financial Literacy</a:t>
                      </a:r>
                      <a:endParaRPr kumimoji="0" lang="en-IN" sz="2000" b="1" kern="1200" dirty="0">
                        <a:solidFill>
                          <a:srgbClr val="FF0000"/>
                        </a:solidFill>
                        <a:latin typeface="Times New Roman" pitchFamily="18" charset="0"/>
                        <a:ea typeface="+mn-ea"/>
                        <a:cs typeface="Times New Roman" pitchFamily="18" charset="0"/>
                      </a:endParaRPr>
                    </a:p>
                  </a:txBody>
                  <a:tcPr anchor="ctr">
                    <a:solidFill>
                      <a:schemeClr val="accent6">
                        <a:lumMod val="60000"/>
                        <a:lumOff val="40000"/>
                      </a:schemeClr>
                    </a:solidFill>
                  </a:tcPr>
                </a:tc>
              </a:tr>
            </a:tbl>
          </a:graphicData>
        </a:graphic>
      </p:graphicFrame>
      <p:sp>
        <p:nvSpPr>
          <p:cNvPr id="16" name="Rectangle 15"/>
          <p:cNvSpPr/>
          <p:nvPr/>
        </p:nvSpPr>
        <p:spPr>
          <a:xfrm>
            <a:off x="228600" y="4267200"/>
            <a:ext cx="7315200" cy="40386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b="1" dirty="0" smtClean="0">
                <a:latin typeface="Times New Roman" pitchFamily="18" charset="0"/>
                <a:cs typeface="Times New Roman" pitchFamily="18" charset="0"/>
              </a:rPr>
              <a:t>Name of Event:</a:t>
            </a:r>
          </a:p>
          <a:p>
            <a:pPr algn="just"/>
            <a:r>
              <a:rPr lang="de-DE" dirty="0" smtClean="0">
                <a:latin typeface="Times New Roman" pitchFamily="18" charset="0"/>
                <a:cs typeface="Times New Roman" pitchFamily="18" charset="0"/>
              </a:rPr>
              <a:t>Expert Lecture on Financial Literacy</a:t>
            </a:r>
            <a:r>
              <a:rPr lang="en-IN" dirty="0" smtClean="0">
                <a:latin typeface="Times New Roman" pitchFamily="18" charset="0"/>
                <a:cs typeface="Times New Roman" pitchFamily="18" charset="0"/>
              </a:rPr>
              <a:t>.</a:t>
            </a:r>
          </a:p>
          <a:p>
            <a:pPr algn="just"/>
            <a:r>
              <a:rPr lang="en-IN" b="1" dirty="0" smtClean="0">
                <a:latin typeface="Times New Roman" pitchFamily="18" charset="0"/>
                <a:cs typeface="Times New Roman" pitchFamily="18" charset="0"/>
              </a:rPr>
              <a:t>Date of Expert Lecture:-</a:t>
            </a:r>
          </a:p>
          <a:p>
            <a:pPr algn="just"/>
            <a:r>
              <a:rPr lang="en-IN" dirty="0" smtClean="0">
                <a:latin typeface="Times New Roman" pitchFamily="18" charset="0"/>
                <a:cs typeface="Times New Roman" pitchFamily="18" charset="0"/>
              </a:rPr>
              <a:t>06.03.2024</a:t>
            </a:r>
          </a:p>
          <a:p>
            <a:pPr algn="just"/>
            <a:r>
              <a:rPr lang="en-IN" b="1" dirty="0" smtClean="0">
                <a:latin typeface="Times New Roman" pitchFamily="18" charset="0"/>
                <a:cs typeface="Times New Roman" pitchFamily="18" charset="0"/>
              </a:rPr>
              <a:t>Resource Person:-</a:t>
            </a:r>
          </a:p>
          <a:p>
            <a:pPr algn="just"/>
            <a:r>
              <a:rPr lang="de-DE" dirty="0" smtClean="0">
                <a:latin typeface="Times New Roman" pitchFamily="18" charset="0"/>
                <a:cs typeface="Times New Roman" pitchFamily="18" charset="0"/>
              </a:rPr>
              <a:t>Mrs. D. V. Kale</a:t>
            </a:r>
          </a:p>
          <a:p>
            <a:pPr algn="just"/>
            <a:r>
              <a:rPr lang="en-IN" b="1" dirty="0" smtClean="0">
                <a:latin typeface="Times New Roman" pitchFamily="18" charset="0"/>
                <a:cs typeface="Times New Roman" pitchFamily="18" charset="0"/>
              </a:rPr>
              <a:t>Participants:-</a:t>
            </a:r>
            <a:r>
              <a:rPr lang="en-IN" dirty="0" smtClean="0">
                <a:latin typeface="Times New Roman" pitchFamily="18" charset="0"/>
                <a:cs typeface="Times New Roman" pitchFamily="18" charset="0"/>
              </a:rPr>
              <a:t> </a:t>
            </a:r>
          </a:p>
          <a:p>
            <a:pPr algn="just"/>
            <a:r>
              <a:rPr lang="en-IN" dirty="0" smtClean="0">
                <a:latin typeface="Times New Roman" pitchFamily="18" charset="0"/>
                <a:cs typeface="Times New Roman" pitchFamily="18" charset="0"/>
              </a:rPr>
              <a:t>SYCE  &amp; TYCE Students and Faculty Members</a:t>
            </a:r>
          </a:p>
          <a:p>
            <a:pPr algn="just"/>
            <a:r>
              <a:rPr lang="en-IN" b="1" dirty="0" smtClean="0">
                <a:latin typeface="Times New Roman" pitchFamily="18" charset="0"/>
                <a:cs typeface="Times New Roman" pitchFamily="18" charset="0"/>
              </a:rPr>
              <a:t>Objectives:-</a:t>
            </a:r>
            <a:r>
              <a:rPr lang="en-IN" dirty="0" smtClean="0">
                <a:latin typeface="Times New Roman" pitchFamily="18" charset="0"/>
                <a:cs typeface="Times New Roman" pitchFamily="18" charset="0"/>
              </a:rPr>
              <a:t> </a:t>
            </a:r>
          </a:p>
          <a:p>
            <a:pPr marL="342900" indent="-342900" algn="just">
              <a:buAutoNum type="arabicPeriod"/>
            </a:pPr>
            <a:r>
              <a:rPr lang="en-IN" dirty="0" smtClean="0">
                <a:latin typeface="Times New Roman" pitchFamily="18" charset="0"/>
                <a:cs typeface="Times New Roman" pitchFamily="18" charset="0"/>
              </a:rPr>
              <a:t>The lecture should aim to provide participants with a clear understanding of fundamental financial concepts such as budgeting, saving, investing, debt management, and financial planning.</a:t>
            </a:r>
          </a:p>
          <a:p>
            <a:pPr marL="342900" indent="-342900" algn="just">
              <a:buAutoNum type="arabicPeriod"/>
            </a:pPr>
            <a:r>
              <a:rPr lang="en-IN" dirty="0" smtClean="0">
                <a:latin typeface="Times New Roman" pitchFamily="18" charset="0"/>
                <a:cs typeface="Times New Roman" pitchFamily="18" charset="0"/>
              </a:rPr>
              <a:t>The lecture should help participants develop critical thinking and decision-making skills related to financial matters. </a:t>
            </a:r>
            <a:endParaRPr lang="en-IN" dirty="0">
              <a:latin typeface="Times New Roman" pitchFamily="18" charset="0"/>
              <a:cs typeface="Times New Roman" pitchFamily="18" charset="0"/>
            </a:endParaRPr>
          </a:p>
        </p:txBody>
      </p:sp>
      <p:sp>
        <p:nvSpPr>
          <p:cNvPr id="10" name="Rectangle 9"/>
          <p:cNvSpPr/>
          <p:nvPr/>
        </p:nvSpPr>
        <p:spPr>
          <a:xfrm>
            <a:off x="1752600" y="8458200"/>
            <a:ext cx="3962400" cy="22860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9144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Industrial Visits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304800" y="3657600"/>
          <a:ext cx="7010400" cy="533400"/>
        </p:xfrm>
        <a:graphic>
          <a:graphicData uri="http://schemas.openxmlformats.org/drawingml/2006/table">
            <a:tbl>
              <a:tblPr firstRow="1" bandRow="1">
                <a:tableStyleId>{5C22544A-7EE6-4342-B048-85BDC9FD1C3A}</a:tableStyleId>
              </a:tblPr>
              <a:tblGrid>
                <a:gridCol w="7010400"/>
              </a:tblGrid>
              <a:tr h="533400">
                <a:tc>
                  <a:txBody>
                    <a:bodyPr/>
                    <a:lstStyle/>
                    <a:p>
                      <a:pPr algn="ctr"/>
                      <a:r>
                        <a:rPr kumimoji="0" lang="de-DE" sz="1600" b="1" kern="1200" dirty="0" smtClean="0">
                          <a:solidFill>
                            <a:srgbClr val="FF0000"/>
                          </a:solidFill>
                          <a:latin typeface="+mn-lt"/>
                          <a:ea typeface="+mn-ea"/>
                          <a:cs typeface="+mn-cs"/>
                        </a:rPr>
                        <a:t>Sub Structure and Super Structure</a:t>
                      </a:r>
                      <a:r>
                        <a:rPr kumimoji="0" lang="de-DE" sz="1600" b="1" kern="1200" baseline="0" dirty="0" smtClean="0">
                          <a:solidFill>
                            <a:srgbClr val="FF0000"/>
                          </a:solidFill>
                          <a:latin typeface="+mn-lt"/>
                          <a:ea typeface="+mn-ea"/>
                          <a:cs typeface="+mn-cs"/>
                        </a:rPr>
                        <a:t> </a:t>
                      </a:r>
                      <a:r>
                        <a:rPr kumimoji="0" lang="de-DE" sz="1600" b="1" kern="1200" dirty="0" smtClean="0">
                          <a:solidFill>
                            <a:srgbClr val="FF0000"/>
                          </a:solidFill>
                          <a:latin typeface="+mn-lt"/>
                          <a:ea typeface="+mn-ea"/>
                          <a:cs typeface="+mn-cs"/>
                        </a:rPr>
                        <a:t>visit at Gajra Associates</a:t>
                      </a:r>
                      <a:endParaRPr kumimoji="0" lang="en-IN" sz="1600" b="1" kern="1200" dirty="0">
                        <a:solidFill>
                          <a:srgbClr val="FF0000"/>
                        </a:solidFill>
                        <a:latin typeface="+mn-lt"/>
                        <a:ea typeface="+mn-ea"/>
                        <a:cs typeface="+mn-cs"/>
                      </a:endParaRPr>
                    </a:p>
                  </a:txBody>
                  <a:tcPr anchor="ctr">
                    <a:solidFill>
                      <a:schemeClr val="tx2">
                        <a:lumMod val="40000"/>
                        <a:lumOff val="60000"/>
                      </a:schemeClr>
                    </a:solidFill>
                  </a:tcPr>
                </a:tc>
              </a:tr>
            </a:tbl>
          </a:graphicData>
        </a:graphic>
      </p:graphicFrame>
      <p:sp>
        <p:nvSpPr>
          <p:cNvPr id="23" name="Rectangle 22"/>
          <p:cNvSpPr/>
          <p:nvPr/>
        </p:nvSpPr>
        <p:spPr>
          <a:xfrm>
            <a:off x="228600" y="4267200"/>
            <a:ext cx="7086600" cy="37338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b="1" dirty="0" smtClean="0">
                <a:latin typeface="Times New Roman" pitchFamily="18" charset="0"/>
                <a:cs typeface="Times New Roman" pitchFamily="18" charset="0"/>
              </a:rPr>
              <a:t>Name of Event</a:t>
            </a:r>
            <a:r>
              <a:rPr lang="en-IN" dirty="0" smtClean="0">
                <a:latin typeface="Times New Roman" pitchFamily="18" charset="0"/>
                <a:cs typeface="Times New Roman" pitchFamily="18" charset="0"/>
              </a:rPr>
              <a:t>:</a:t>
            </a:r>
          </a:p>
          <a:p>
            <a:pPr algn="just"/>
            <a:r>
              <a:rPr lang="de-DE" dirty="0" smtClean="0">
                <a:latin typeface="Times New Roman" pitchFamily="18" charset="0"/>
                <a:cs typeface="Times New Roman" pitchFamily="18" charset="0"/>
              </a:rPr>
              <a:t>Visit under Building Material Construction subject to know </a:t>
            </a:r>
            <a:r>
              <a:rPr lang="de-DE" dirty="0" smtClean="0"/>
              <a:t>Components of Sub structure &amp; Super Structure at Gajra Associates</a:t>
            </a:r>
            <a:r>
              <a:rPr lang="en-IN" dirty="0" smtClean="0">
                <a:latin typeface="Times New Roman" pitchFamily="18" charset="0"/>
                <a:cs typeface="Times New Roman" pitchFamily="18" charset="0"/>
              </a:rPr>
              <a:t>.</a:t>
            </a:r>
          </a:p>
          <a:p>
            <a:pPr algn="just"/>
            <a:r>
              <a:rPr lang="en-IN" b="1" dirty="0" smtClean="0">
                <a:latin typeface="Times New Roman" pitchFamily="18" charset="0"/>
                <a:cs typeface="Times New Roman" pitchFamily="18" charset="0"/>
              </a:rPr>
              <a:t>Date of Visit:-</a:t>
            </a:r>
          </a:p>
          <a:p>
            <a:pPr algn="just"/>
            <a:r>
              <a:rPr lang="en-IN" dirty="0" smtClean="0">
                <a:latin typeface="Times New Roman" pitchFamily="18" charset="0"/>
                <a:cs typeface="Times New Roman" pitchFamily="18" charset="0"/>
              </a:rPr>
              <a:t>19.03.2024</a:t>
            </a:r>
          </a:p>
          <a:p>
            <a:pPr algn="just"/>
            <a:r>
              <a:rPr lang="en-IN" b="1" dirty="0" smtClean="0">
                <a:latin typeface="Times New Roman" pitchFamily="18" charset="0"/>
                <a:cs typeface="Times New Roman" pitchFamily="18" charset="0"/>
              </a:rPr>
              <a:t>Visit Location:-</a:t>
            </a:r>
          </a:p>
          <a:p>
            <a:pPr algn="just"/>
            <a:r>
              <a:rPr lang="en-IN" dirty="0" err="1" smtClean="0">
                <a:latin typeface="Times New Roman" pitchFamily="18" charset="0"/>
                <a:cs typeface="Times New Roman" pitchFamily="18" charset="0"/>
              </a:rPr>
              <a:t>Sandip</a:t>
            </a:r>
            <a:r>
              <a:rPr lang="en-IN" dirty="0" smtClean="0">
                <a:latin typeface="Times New Roman" pitchFamily="18" charset="0"/>
                <a:cs typeface="Times New Roman" pitchFamily="18" charset="0"/>
              </a:rPr>
              <a:t> Foundation Campus, Near Olive Canteen, </a:t>
            </a:r>
            <a:r>
              <a:rPr lang="en-IN" dirty="0" err="1" smtClean="0">
                <a:latin typeface="Times New Roman" pitchFamily="18" charset="0"/>
                <a:cs typeface="Times New Roman" pitchFamily="18" charset="0"/>
              </a:rPr>
              <a:t>Nashik</a:t>
            </a:r>
            <a:r>
              <a:rPr lang="en-IN" dirty="0" smtClean="0">
                <a:latin typeface="Times New Roman" pitchFamily="18" charset="0"/>
                <a:cs typeface="Times New Roman" pitchFamily="18" charset="0"/>
              </a:rPr>
              <a:t>.</a:t>
            </a:r>
          </a:p>
          <a:p>
            <a:pPr algn="just"/>
            <a:r>
              <a:rPr lang="en-IN" b="1" dirty="0" smtClean="0">
                <a:latin typeface="Times New Roman" pitchFamily="18" charset="0"/>
                <a:cs typeface="Times New Roman" pitchFamily="18" charset="0"/>
              </a:rPr>
              <a:t>Participants:-</a:t>
            </a:r>
            <a:r>
              <a:rPr lang="en-IN" dirty="0" smtClean="0">
                <a:latin typeface="Times New Roman" pitchFamily="18" charset="0"/>
                <a:cs typeface="Times New Roman" pitchFamily="18" charset="0"/>
              </a:rPr>
              <a:t> </a:t>
            </a:r>
          </a:p>
          <a:p>
            <a:pPr algn="just"/>
            <a:r>
              <a:rPr lang="en-IN" dirty="0" smtClean="0">
                <a:latin typeface="Times New Roman" pitchFamily="18" charset="0"/>
                <a:cs typeface="Times New Roman" pitchFamily="18" charset="0"/>
              </a:rPr>
              <a:t>SYCE  &amp; TYCE Students </a:t>
            </a:r>
          </a:p>
          <a:p>
            <a:pPr algn="just"/>
            <a:r>
              <a:rPr lang="en-IN" b="1" dirty="0" smtClean="0">
                <a:latin typeface="Times New Roman" pitchFamily="18" charset="0"/>
                <a:cs typeface="Times New Roman" pitchFamily="18" charset="0"/>
              </a:rPr>
              <a:t>Objectives:-</a:t>
            </a:r>
            <a:r>
              <a:rPr lang="en-IN" dirty="0" smtClean="0">
                <a:latin typeface="Times New Roman" pitchFamily="18" charset="0"/>
                <a:cs typeface="Times New Roman" pitchFamily="18" charset="0"/>
              </a:rPr>
              <a:t> </a:t>
            </a:r>
          </a:p>
          <a:p>
            <a:pPr marL="342900" indent="-342900" algn="just">
              <a:buAutoNum type="arabicPeriod"/>
            </a:pPr>
            <a:r>
              <a:rPr lang="en-IN" dirty="0" smtClean="0">
                <a:latin typeface="Times New Roman" pitchFamily="18" charset="0"/>
                <a:cs typeface="Times New Roman" pitchFamily="18" charset="0"/>
              </a:rPr>
              <a:t>Identify components of substructure and Super-structure of building.</a:t>
            </a:r>
          </a:p>
          <a:p>
            <a:pPr marL="342900" indent="-342900" algn="just">
              <a:buAutoNum type="arabicPeriod"/>
            </a:pPr>
            <a:r>
              <a:rPr lang="en-IN" dirty="0" smtClean="0">
                <a:latin typeface="Times New Roman" pitchFamily="18" charset="0"/>
                <a:cs typeface="Times New Roman" pitchFamily="18" charset="0"/>
              </a:rPr>
              <a:t> Propose suitable type of foundation of building structures.</a:t>
            </a:r>
          </a:p>
          <a:p>
            <a:pPr marL="342900" indent="-342900" algn="just">
              <a:buAutoNum type="arabicPeriod"/>
            </a:pPr>
            <a:r>
              <a:rPr lang="en-IN" dirty="0" smtClean="0">
                <a:latin typeface="Times New Roman" pitchFamily="18" charset="0"/>
                <a:cs typeface="Times New Roman" pitchFamily="18" charset="0"/>
              </a:rPr>
              <a:t>To Understand the finishing Work of building.</a:t>
            </a:r>
          </a:p>
          <a:p>
            <a:pPr algn="just"/>
            <a:endParaRPr lang="en-IN" dirty="0" smtClean="0"/>
          </a:p>
          <a:p>
            <a:pPr algn="just"/>
            <a:endParaRPr lang="en-IN" dirty="0" smtClean="0"/>
          </a:p>
          <a:p>
            <a:pPr algn="just"/>
            <a:endParaRPr lang="en-IN" dirty="0"/>
          </a:p>
        </p:txBody>
      </p:sp>
      <p:sp>
        <p:nvSpPr>
          <p:cNvPr id="27" name="Rectangle 26"/>
          <p:cNvSpPr/>
          <p:nvPr/>
        </p:nvSpPr>
        <p:spPr>
          <a:xfrm>
            <a:off x="304800" y="8077200"/>
            <a:ext cx="2438400" cy="23622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1" name="Rectangle 10"/>
          <p:cNvSpPr/>
          <p:nvPr/>
        </p:nvSpPr>
        <p:spPr>
          <a:xfrm>
            <a:off x="5029200" y="8077200"/>
            <a:ext cx="2209800" cy="23622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4" name="Rectangle 13"/>
          <p:cNvSpPr/>
          <p:nvPr/>
        </p:nvSpPr>
        <p:spPr>
          <a:xfrm>
            <a:off x="2819400" y="8077200"/>
            <a:ext cx="2133600" cy="2362200"/>
          </a:xfrm>
          <a:prstGeom prst="rect">
            <a:avLst/>
          </a:prstGeom>
          <a:blipFill>
            <a:blip r:embed="rId5"/>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838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Six day’s </a:t>
            </a:r>
            <a:r>
              <a:rPr lang="de-DE"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Workshop on on </a:t>
            </a:r>
          </a:p>
          <a:p>
            <a:pPr algn="ctr"/>
            <a:r>
              <a:rPr lang="de-DE"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E-Tendering</a:t>
            </a:r>
            <a:endParaRPr lang="en-IN"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304800" y="3581400"/>
          <a:ext cx="7010400" cy="609600"/>
        </p:xfrm>
        <a:graphic>
          <a:graphicData uri="http://schemas.openxmlformats.org/drawingml/2006/table">
            <a:tbl>
              <a:tblPr firstRow="1" bandRow="1">
                <a:tableStyleId>{5C22544A-7EE6-4342-B048-85BDC9FD1C3A}</a:tableStyleId>
              </a:tblPr>
              <a:tblGrid>
                <a:gridCol w="7010400"/>
              </a:tblGrid>
              <a:tr h="609600">
                <a:tc>
                  <a:txBody>
                    <a:bodyPr/>
                    <a:lstStyle/>
                    <a:p>
                      <a:pPr algn="ctr"/>
                      <a:r>
                        <a:rPr lang="en-IN" sz="2400" kern="1200" dirty="0" smtClean="0">
                          <a:solidFill>
                            <a:schemeClr val="bg1"/>
                          </a:solidFill>
                          <a:latin typeface="Times New Roman" pitchFamily="18" charset="0"/>
                          <a:ea typeface="+mn-ea"/>
                          <a:cs typeface="Times New Roman" pitchFamily="18" charset="0"/>
                        </a:rPr>
                        <a:t>Six day’s </a:t>
                      </a:r>
                      <a:r>
                        <a:rPr lang="de-DE" sz="2400" kern="1200" dirty="0" smtClean="0">
                          <a:solidFill>
                            <a:schemeClr val="bg1"/>
                          </a:solidFill>
                          <a:latin typeface="Times New Roman" pitchFamily="18" charset="0"/>
                          <a:ea typeface="+mn-ea"/>
                          <a:cs typeface="Times New Roman" pitchFamily="18" charset="0"/>
                        </a:rPr>
                        <a:t>Workshop on E-Tendering</a:t>
                      </a:r>
                      <a:endParaRPr lang="en-IN" sz="2400" kern="1200" dirty="0" smtClean="0">
                        <a:solidFill>
                          <a:schemeClr val="bg1"/>
                        </a:solidFill>
                        <a:latin typeface="Times New Roman" pitchFamily="18" charset="0"/>
                        <a:ea typeface="+mn-ea"/>
                        <a:cs typeface="Times New Roman" pitchFamily="18" charset="0"/>
                      </a:endParaRPr>
                    </a:p>
                  </a:txBody>
                  <a:tcPr anchor="ctr">
                    <a:solidFill>
                      <a:srgbClr val="002060"/>
                    </a:solidFill>
                  </a:tcPr>
                </a:tc>
              </a:tr>
            </a:tbl>
          </a:graphicData>
        </a:graphic>
      </p:graphicFrame>
      <p:sp>
        <p:nvSpPr>
          <p:cNvPr id="16" name="Rectangle 15"/>
          <p:cNvSpPr/>
          <p:nvPr/>
        </p:nvSpPr>
        <p:spPr>
          <a:xfrm>
            <a:off x="228600" y="4267200"/>
            <a:ext cx="7315200" cy="3505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en-IN" sz="1600" dirty="0" smtClean="0">
                <a:latin typeface="Times New Roman" pitchFamily="18" charset="0"/>
                <a:cs typeface="Times New Roman" pitchFamily="18" charset="0"/>
              </a:rPr>
              <a:t>Six day’s </a:t>
            </a:r>
            <a:r>
              <a:rPr lang="de-DE" sz="1600" dirty="0" smtClean="0">
                <a:latin typeface="Times New Roman" pitchFamily="18" charset="0"/>
                <a:cs typeface="Times New Roman" pitchFamily="18" charset="0"/>
              </a:rPr>
              <a:t>Workshop on E-Tendering</a:t>
            </a:r>
            <a:r>
              <a:rPr lang="en-IN" sz="1600" dirty="0" smtClean="0">
                <a:latin typeface="Times New Roman" pitchFamily="18" charset="0"/>
                <a:cs typeface="Times New Roman" pitchFamily="18" charset="0"/>
              </a:rPr>
              <a:t>. </a:t>
            </a:r>
            <a:r>
              <a:rPr lang="en-IN" sz="1600" dirty="0" smtClean="0">
                <a:solidFill>
                  <a:schemeClr val="bg1"/>
                </a:solidFill>
                <a:latin typeface="Times New Roman" pitchFamily="18" charset="0"/>
                <a:cs typeface="Times New Roman" pitchFamily="18" charset="0"/>
              </a:rPr>
              <a:t>.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15.01.2024</a:t>
            </a:r>
          </a:p>
          <a:p>
            <a:pPr algn="just"/>
            <a:r>
              <a:rPr lang="en-IN" sz="1600" b="1" dirty="0" smtClean="0">
                <a:latin typeface="Times New Roman" pitchFamily="18" charset="0"/>
                <a:cs typeface="Times New Roman" pitchFamily="18" charset="0"/>
              </a:rPr>
              <a:t>Location:-</a:t>
            </a:r>
          </a:p>
          <a:p>
            <a:pPr algn="just"/>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Building Class Room 203.</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TYCE Students</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marL="342900" indent="-342900" algn="just">
              <a:buAutoNum type="arabicPeriod"/>
            </a:pPr>
            <a:r>
              <a:rPr lang="en-US" sz="1600" dirty="0" smtClean="0"/>
              <a:t>The main objective of the workshop is to know the importance &amp; Procedure of E- Tendering in Construction Industry</a:t>
            </a:r>
            <a:r>
              <a:rPr lang="en-IN" sz="1600" dirty="0" smtClean="0">
                <a:latin typeface="Times New Roman" pitchFamily="18" charset="0"/>
                <a:cs typeface="Times New Roman" pitchFamily="18" charset="0"/>
              </a:rPr>
              <a:t>. </a:t>
            </a:r>
          </a:p>
          <a:p>
            <a:pPr marL="342900" indent="-342900" algn="just">
              <a:buAutoNum type="arabicPeriod"/>
            </a:pPr>
            <a:r>
              <a:rPr lang="en-IN" sz="1600" dirty="0" smtClean="0">
                <a:latin typeface="Times New Roman" pitchFamily="18" charset="0"/>
                <a:cs typeface="Times New Roman" pitchFamily="18" charset="0"/>
              </a:rPr>
              <a:t>Importance of registration in PWD/WRD/ZP.</a:t>
            </a:r>
          </a:p>
          <a:p>
            <a:pPr marL="342900" indent="-342900" algn="just">
              <a:buAutoNum type="arabicPeriod"/>
            </a:pPr>
            <a:r>
              <a:rPr lang="en-IN" sz="1600" dirty="0" smtClean="0">
                <a:latin typeface="Times New Roman" pitchFamily="18" charset="0"/>
                <a:cs typeface="Times New Roman" pitchFamily="18" charset="0"/>
              </a:rPr>
              <a:t>Importance of BOQ.</a:t>
            </a:r>
          </a:p>
          <a:p>
            <a:pPr marL="342900" indent="-342900" algn="just">
              <a:buAutoNum type="arabicPeriod"/>
            </a:pPr>
            <a:r>
              <a:rPr lang="en-IN" sz="1600" dirty="0" smtClean="0">
                <a:latin typeface="Times New Roman" pitchFamily="18" charset="0"/>
                <a:cs typeface="Times New Roman" pitchFamily="18" charset="0"/>
              </a:rPr>
              <a:t>Importance of Quotation which is in Percentage Above OR Below.</a:t>
            </a:r>
          </a:p>
          <a:p>
            <a:pPr marL="342900" indent="-342900" algn="just">
              <a:buAutoNum type="arabicPeriod"/>
            </a:pPr>
            <a:endParaRPr lang="en-IN" sz="1600" dirty="0" smtClean="0">
              <a:latin typeface="Times New Roman" pitchFamily="18" charset="0"/>
              <a:cs typeface="Times New Roman" pitchFamily="18" charset="0"/>
            </a:endParaRPr>
          </a:p>
        </p:txBody>
      </p:sp>
      <p:sp>
        <p:nvSpPr>
          <p:cNvPr id="13" name="Rectangle 12"/>
          <p:cNvSpPr/>
          <p:nvPr/>
        </p:nvSpPr>
        <p:spPr>
          <a:xfrm>
            <a:off x="762000" y="7924800"/>
            <a:ext cx="3124200" cy="26670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8" name="Rectangle 7"/>
          <p:cNvSpPr/>
          <p:nvPr/>
        </p:nvSpPr>
        <p:spPr>
          <a:xfrm>
            <a:off x="4038600" y="7924800"/>
            <a:ext cx="2895600" cy="26670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838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Skill Development</a:t>
            </a:r>
          </a:p>
        </p:txBody>
      </p:sp>
      <p:graphicFrame>
        <p:nvGraphicFramePr>
          <p:cNvPr id="15" name="Table 14"/>
          <p:cNvGraphicFramePr>
            <a:graphicFrameLocks noGrp="1"/>
          </p:cNvGraphicFramePr>
          <p:nvPr/>
        </p:nvGraphicFramePr>
        <p:xfrm>
          <a:off x="304800" y="3581400"/>
          <a:ext cx="7010400" cy="822960"/>
        </p:xfrm>
        <a:graphic>
          <a:graphicData uri="http://schemas.openxmlformats.org/drawingml/2006/table">
            <a:tbl>
              <a:tblPr firstRow="1" bandRow="1">
                <a:tableStyleId>{5C22544A-7EE6-4342-B048-85BDC9FD1C3A}</a:tableStyleId>
              </a:tblPr>
              <a:tblGrid>
                <a:gridCol w="7010400"/>
              </a:tblGrid>
              <a:tr h="609600">
                <a:tc>
                  <a:txBody>
                    <a:bodyPr/>
                    <a:lstStyle/>
                    <a:p>
                      <a:pPr algn="ctr"/>
                      <a:r>
                        <a:rPr lang="de-DE" sz="2400" dirty="0" smtClean="0"/>
                        <a:t>Introduction to Basic Mathematics &amp; use of Scientific Calculator</a:t>
                      </a:r>
                      <a:endParaRPr lang="en-IN" sz="2400" kern="1200" dirty="0" smtClean="0">
                        <a:solidFill>
                          <a:srgbClr val="FF0000"/>
                        </a:solidFill>
                        <a:latin typeface="Times New Roman" pitchFamily="18" charset="0"/>
                        <a:ea typeface="+mn-ea"/>
                        <a:cs typeface="Times New Roman" pitchFamily="18" charset="0"/>
                      </a:endParaRPr>
                    </a:p>
                  </a:txBody>
                  <a:tcPr anchor="ctr">
                    <a:solidFill>
                      <a:srgbClr val="002060"/>
                    </a:solidFill>
                  </a:tcPr>
                </a:tc>
              </a:tr>
            </a:tbl>
          </a:graphicData>
        </a:graphic>
      </p:graphicFrame>
      <p:sp>
        <p:nvSpPr>
          <p:cNvPr id="16" name="Rectangle 15"/>
          <p:cNvSpPr/>
          <p:nvPr/>
        </p:nvSpPr>
        <p:spPr>
          <a:xfrm>
            <a:off x="228600" y="4495800"/>
            <a:ext cx="7315200" cy="3200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de-DE" sz="1600" dirty="0" smtClean="0"/>
              <a:t>Introduction to Basic Mathematics &amp; use of Scientific Calculator</a:t>
            </a:r>
            <a:r>
              <a:rPr lang="en-IN" sz="1600" dirty="0" smtClean="0">
                <a:latin typeface="Times New Roman" pitchFamily="18" charset="0"/>
                <a:cs typeface="Times New Roman" pitchFamily="18" charset="0"/>
              </a:rPr>
              <a:t>. </a:t>
            </a:r>
            <a:r>
              <a:rPr lang="en-IN" sz="1600" dirty="0" smtClean="0">
                <a:solidFill>
                  <a:schemeClr val="bg1"/>
                </a:solidFill>
                <a:latin typeface="Times New Roman" pitchFamily="18" charset="0"/>
                <a:cs typeface="Times New Roman" pitchFamily="18" charset="0"/>
              </a:rPr>
              <a:t>.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Feb. 2024</a:t>
            </a:r>
          </a:p>
          <a:p>
            <a:pPr algn="just"/>
            <a:r>
              <a:rPr lang="en-IN" sz="1600" b="1" dirty="0" smtClean="0">
                <a:latin typeface="Times New Roman" pitchFamily="18" charset="0"/>
                <a:cs typeface="Times New Roman" pitchFamily="18" charset="0"/>
              </a:rPr>
              <a:t>Location:-</a:t>
            </a:r>
          </a:p>
          <a:p>
            <a:pPr algn="just"/>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Building Class Room 204.</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SYCE Students</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marL="342900" indent="-342900" algn="just">
              <a:buAutoNum type="arabicPeriod"/>
            </a:pPr>
            <a:r>
              <a:rPr lang="en-US" sz="1600" dirty="0" smtClean="0"/>
              <a:t>The main objective of the workshop is to know the importance &amp; Procedure of E- Tendering in Construction Industry</a:t>
            </a:r>
            <a:r>
              <a:rPr lang="en-IN" sz="1600" dirty="0" smtClean="0">
                <a:latin typeface="Times New Roman" pitchFamily="18" charset="0"/>
                <a:cs typeface="Times New Roman" pitchFamily="18" charset="0"/>
              </a:rPr>
              <a:t>. </a:t>
            </a:r>
          </a:p>
          <a:p>
            <a:pPr marL="342900" indent="-342900" algn="just">
              <a:buAutoNum type="arabicPeriod"/>
            </a:pPr>
            <a:r>
              <a:rPr lang="en-IN" sz="1600" dirty="0" smtClean="0">
                <a:latin typeface="Times New Roman" pitchFamily="18" charset="0"/>
                <a:cs typeface="Times New Roman" pitchFamily="18" charset="0"/>
              </a:rPr>
              <a:t>Importance of registration in PWD/WRD/ZP.</a:t>
            </a:r>
          </a:p>
          <a:p>
            <a:pPr marL="342900" indent="-342900" algn="just"/>
            <a:endParaRPr lang="en-IN" sz="1600" dirty="0" smtClean="0">
              <a:latin typeface="Times New Roman" pitchFamily="18" charset="0"/>
              <a:cs typeface="Times New Roman" pitchFamily="18" charset="0"/>
            </a:endParaRPr>
          </a:p>
        </p:txBody>
      </p:sp>
      <p:sp>
        <p:nvSpPr>
          <p:cNvPr id="13" name="Rectangle 12"/>
          <p:cNvSpPr/>
          <p:nvPr/>
        </p:nvSpPr>
        <p:spPr>
          <a:xfrm>
            <a:off x="609600" y="7924800"/>
            <a:ext cx="3276600" cy="26670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8" name="Rectangle 7"/>
          <p:cNvSpPr/>
          <p:nvPr/>
        </p:nvSpPr>
        <p:spPr>
          <a:xfrm>
            <a:off x="4038600" y="7924800"/>
            <a:ext cx="3124200" cy="26670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838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State level Competition</a:t>
            </a:r>
            <a:endParaRPr lang="en-IN"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304800" y="3581400"/>
          <a:ext cx="7010400" cy="609600"/>
        </p:xfrm>
        <a:graphic>
          <a:graphicData uri="http://schemas.openxmlformats.org/drawingml/2006/table">
            <a:tbl>
              <a:tblPr firstRow="1" bandRow="1">
                <a:tableStyleId>{5C22544A-7EE6-4342-B048-85BDC9FD1C3A}</a:tableStyleId>
              </a:tblPr>
              <a:tblGrid>
                <a:gridCol w="7010400"/>
              </a:tblGrid>
              <a:tr h="609600">
                <a:tc>
                  <a:txBody>
                    <a:bodyPr/>
                    <a:lstStyle/>
                    <a:p>
                      <a:pPr algn="ctr"/>
                      <a:r>
                        <a:rPr lang="en-IN" sz="2800" kern="1200" dirty="0" smtClean="0">
                          <a:solidFill>
                            <a:schemeClr val="bg1"/>
                          </a:solidFill>
                          <a:latin typeface="Times New Roman" pitchFamily="18" charset="0"/>
                          <a:ea typeface="+mn-ea"/>
                          <a:cs typeface="Times New Roman" pitchFamily="18" charset="0"/>
                        </a:rPr>
                        <a:t>Poster Making Competition</a:t>
                      </a:r>
                    </a:p>
                  </a:txBody>
                  <a:tcPr anchor="ctr">
                    <a:solidFill>
                      <a:srgbClr val="002060"/>
                    </a:solidFill>
                  </a:tcPr>
                </a:tc>
              </a:tr>
            </a:tbl>
          </a:graphicData>
        </a:graphic>
      </p:graphicFrame>
      <p:sp>
        <p:nvSpPr>
          <p:cNvPr id="16" name="Rectangle 15"/>
          <p:cNvSpPr/>
          <p:nvPr/>
        </p:nvSpPr>
        <p:spPr>
          <a:xfrm>
            <a:off x="228600" y="4267200"/>
            <a:ext cx="7239000" cy="3886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en-IN" sz="1600" dirty="0" smtClean="0">
                <a:latin typeface="Times New Roman" pitchFamily="18" charset="0"/>
                <a:cs typeface="Times New Roman" pitchFamily="18" charset="0"/>
              </a:rPr>
              <a:t>Poster Making Competition. </a:t>
            </a:r>
            <a:r>
              <a:rPr lang="en-IN" sz="1600" dirty="0" smtClean="0">
                <a:solidFill>
                  <a:schemeClr val="bg1"/>
                </a:solidFill>
                <a:latin typeface="Times New Roman" pitchFamily="18" charset="0"/>
                <a:cs typeface="Times New Roman" pitchFamily="18" charset="0"/>
              </a:rPr>
              <a:t>.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16.03.2024</a:t>
            </a:r>
          </a:p>
          <a:p>
            <a:pPr algn="just"/>
            <a:r>
              <a:rPr lang="en-IN" sz="1600" b="1" dirty="0" smtClean="0">
                <a:latin typeface="Times New Roman" pitchFamily="18" charset="0"/>
                <a:cs typeface="Times New Roman" pitchFamily="18" charset="0"/>
              </a:rPr>
              <a:t>Location:-</a:t>
            </a:r>
          </a:p>
          <a:p>
            <a:pPr algn="just"/>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Building Drawing Hall.</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TYCE &amp; SYCE Students</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marL="342900" indent="-342900" algn="just">
              <a:buAutoNum type="arabicPeriod"/>
            </a:pPr>
            <a:r>
              <a:rPr lang="en-IN" sz="1600" dirty="0" smtClean="0">
                <a:latin typeface="Times New Roman" pitchFamily="18" charset="0"/>
                <a:cs typeface="Times New Roman" pitchFamily="18" charset="0"/>
              </a:rPr>
              <a:t>Poster competitions can serve as educational tools, especially in schools and universities. They provide opportunities for students to research topics, learn about different art techniques, and develop their artistic skills in a fun and interactive way. </a:t>
            </a:r>
          </a:p>
          <a:p>
            <a:pPr marL="342900" indent="-342900" algn="just">
              <a:buAutoNum type="arabicPeriod"/>
            </a:pPr>
            <a:r>
              <a:rPr lang="en-IN" sz="1600" dirty="0" smtClean="0">
                <a:latin typeface="Times New Roman" pitchFamily="18" charset="0"/>
                <a:cs typeface="Times New Roman" pitchFamily="18" charset="0"/>
              </a:rPr>
              <a:t>Poster-making competitions serve as a platform for personal growth, community engagement, and positive social impact</a:t>
            </a:r>
            <a:r>
              <a:rPr lang="en-IN" sz="1600" dirty="0" smtClean="0"/>
              <a:t>.</a:t>
            </a:r>
            <a:r>
              <a:rPr lang="en-IN" sz="1600" dirty="0" smtClean="0">
                <a:latin typeface="Times New Roman" pitchFamily="18" charset="0"/>
                <a:cs typeface="Times New Roman" pitchFamily="18" charset="0"/>
              </a:rPr>
              <a:t> </a:t>
            </a:r>
          </a:p>
        </p:txBody>
      </p:sp>
      <p:sp>
        <p:nvSpPr>
          <p:cNvPr id="13" name="Rectangle 12"/>
          <p:cNvSpPr/>
          <p:nvPr/>
        </p:nvSpPr>
        <p:spPr>
          <a:xfrm>
            <a:off x="762000" y="8305800"/>
            <a:ext cx="3200400" cy="2362200"/>
          </a:xfrm>
          <a:prstGeom prst="rect">
            <a:avLst/>
          </a:prstGeom>
          <a:blipFill>
            <a:blip r:embed="rId3" cstate="print"/>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8" name="Rectangle 7"/>
          <p:cNvSpPr/>
          <p:nvPr/>
        </p:nvSpPr>
        <p:spPr>
          <a:xfrm>
            <a:off x="4038600" y="8305800"/>
            <a:ext cx="3048000" cy="2362200"/>
          </a:xfrm>
          <a:prstGeom prst="rect">
            <a:avLst/>
          </a:prstGeom>
          <a:blipFill>
            <a:blip r:embed="rId4" cstate="print"/>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9" name="Rectangle 8"/>
          <p:cNvSpPr/>
          <p:nvPr/>
        </p:nvSpPr>
        <p:spPr>
          <a:xfrm>
            <a:off x="4343400" y="4343400"/>
            <a:ext cx="3048000" cy="1981200"/>
          </a:xfrm>
          <a:prstGeom prst="rect">
            <a:avLst/>
          </a:prstGeom>
          <a:blipFill>
            <a:blip r:embed="rId5" cstate="print"/>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838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State level Competition</a:t>
            </a:r>
            <a:endParaRPr lang="en-IN"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304800" y="3581400"/>
          <a:ext cx="7010400" cy="609600"/>
        </p:xfrm>
        <a:graphic>
          <a:graphicData uri="http://schemas.openxmlformats.org/drawingml/2006/table">
            <a:tbl>
              <a:tblPr firstRow="1" bandRow="1">
                <a:tableStyleId>{5C22544A-7EE6-4342-B048-85BDC9FD1C3A}</a:tableStyleId>
              </a:tblPr>
              <a:tblGrid>
                <a:gridCol w="7010400"/>
              </a:tblGrid>
              <a:tr h="609600">
                <a:tc>
                  <a:txBody>
                    <a:bodyPr/>
                    <a:lstStyle/>
                    <a:p>
                      <a:pPr algn="ctr"/>
                      <a:r>
                        <a:rPr lang="en-IN" sz="2800" kern="1200" dirty="0" smtClean="0">
                          <a:solidFill>
                            <a:schemeClr val="bg1"/>
                          </a:solidFill>
                          <a:latin typeface="Times New Roman" pitchFamily="18" charset="0"/>
                          <a:ea typeface="+mn-ea"/>
                          <a:cs typeface="Times New Roman" pitchFamily="18" charset="0"/>
                        </a:rPr>
                        <a:t>Quiz Competition</a:t>
                      </a:r>
                    </a:p>
                  </a:txBody>
                  <a:tcPr anchor="ctr">
                    <a:solidFill>
                      <a:srgbClr val="002060"/>
                    </a:solidFill>
                  </a:tcPr>
                </a:tc>
              </a:tr>
            </a:tbl>
          </a:graphicData>
        </a:graphic>
      </p:graphicFrame>
      <p:sp>
        <p:nvSpPr>
          <p:cNvPr id="16" name="Rectangle 15"/>
          <p:cNvSpPr/>
          <p:nvPr/>
        </p:nvSpPr>
        <p:spPr>
          <a:xfrm>
            <a:off x="228600" y="4267200"/>
            <a:ext cx="7239000" cy="3962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en-IN" sz="1600" dirty="0" smtClean="0">
                <a:latin typeface="Times New Roman" pitchFamily="18" charset="0"/>
                <a:cs typeface="Times New Roman" pitchFamily="18" charset="0"/>
              </a:rPr>
              <a:t>Quiz Competition. </a:t>
            </a:r>
            <a:r>
              <a:rPr lang="en-IN" sz="1600" dirty="0" smtClean="0">
                <a:solidFill>
                  <a:schemeClr val="bg1"/>
                </a:solidFill>
                <a:latin typeface="Times New Roman" pitchFamily="18" charset="0"/>
                <a:cs typeface="Times New Roman" pitchFamily="18" charset="0"/>
              </a:rPr>
              <a:t>.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16.03.2023</a:t>
            </a:r>
          </a:p>
          <a:p>
            <a:pPr algn="just"/>
            <a:r>
              <a:rPr lang="en-IN" sz="1600" b="1" dirty="0" smtClean="0">
                <a:latin typeface="Times New Roman" pitchFamily="18" charset="0"/>
                <a:cs typeface="Times New Roman" pitchFamily="18" charset="0"/>
              </a:rPr>
              <a:t>Location:-</a:t>
            </a:r>
          </a:p>
          <a:p>
            <a:pPr algn="just"/>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Class room 203.</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TYCE &amp; SYCE Students</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marL="342900" indent="-342900" algn="just">
              <a:buAutoNum type="arabicPeriod"/>
            </a:pPr>
            <a:r>
              <a:rPr lang="en-IN" sz="1600" dirty="0" smtClean="0">
                <a:latin typeface="Times New Roman" pitchFamily="18" charset="0"/>
                <a:cs typeface="Times New Roman" pitchFamily="18" charset="0"/>
              </a:rPr>
              <a:t>The primary objective of quiz competitions is to encourage participants to acquire knowledge across different subjects or themes. </a:t>
            </a:r>
          </a:p>
          <a:p>
            <a:pPr marL="342900" indent="-342900" algn="just">
              <a:buAutoNum type="arabicPeriod"/>
            </a:pPr>
            <a:r>
              <a:rPr lang="en-IN" sz="1600" dirty="0" smtClean="0">
                <a:latin typeface="Times New Roman" pitchFamily="18" charset="0"/>
                <a:cs typeface="Times New Roman" pitchFamily="18" charset="0"/>
              </a:rPr>
              <a:t>Quiz questions often require participants to analyze information, make connections, and apply reasoning skills to arrive at answers. This process fosters critical thinking abilities, helping participants become better problem solvers</a:t>
            </a:r>
            <a:r>
              <a:rPr lang="en-IN" sz="1600" dirty="0" smtClean="0"/>
              <a:t>.</a:t>
            </a:r>
          </a:p>
          <a:p>
            <a:pPr marL="342900" indent="-342900" algn="just">
              <a:buAutoNum type="arabicPeriod"/>
            </a:pPr>
            <a:r>
              <a:rPr lang="en-IN" sz="1600" dirty="0" smtClean="0">
                <a:latin typeface="Times New Roman" pitchFamily="18" charset="0"/>
                <a:cs typeface="Times New Roman" pitchFamily="18" charset="0"/>
              </a:rPr>
              <a:t>Engaging in quiz competitions can enhance participants' ability to retain information and recall it when needed. </a:t>
            </a:r>
          </a:p>
        </p:txBody>
      </p:sp>
      <p:sp>
        <p:nvSpPr>
          <p:cNvPr id="13" name="Rectangle 12"/>
          <p:cNvSpPr/>
          <p:nvPr/>
        </p:nvSpPr>
        <p:spPr>
          <a:xfrm>
            <a:off x="762000" y="8305800"/>
            <a:ext cx="3200400" cy="2362200"/>
          </a:xfrm>
          <a:prstGeom prst="rect">
            <a:avLst/>
          </a:prstGeom>
          <a:blipFill>
            <a:blip r:embed="rId3" cstate="print"/>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8" name="Rectangle 7"/>
          <p:cNvSpPr/>
          <p:nvPr/>
        </p:nvSpPr>
        <p:spPr>
          <a:xfrm>
            <a:off x="4038600" y="8305800"/>
            <a:ext cx="3048000" cy="23622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9" name="Rectangle 8"/>
          <p:cNvSpPr/>
          <p:nvPr/>
        </p:nvSpPr>
        <p:spPr>
          <a:xfrm>
            <a:off x="4343400" y="4343400"/>
            <a:ext cx="3048000" cy="2057400"/>
          </a:xfrm>
          <a:prstGeom prst="rect">
            <a:avLst/>
          </a:prstGeom>
          <a:blipFill>
            <a:blip r:embed="rId5" cstate="print"/>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838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State level Competition</a:t>
            </a:r>
            <a:endParaRPr lang="en-IN"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304800" y="3581400"/>
          <a:ext cx="7010400" cy="609600"/>
        </p:xfrm>
        <a:graphic>
          <a:graphicData uri="http://schemas.openxmlformats.org/drawingml/2006/table">
            <a:tbl>
              <a:tblPr firstRow="1" bandRow="1">
                <a:tableStyleId>{5C22544A-7EE6-4342-B048-85BDC9FD1C3A}</a:tableStyleId>
              </a:tblPr>
              <a:tblGrid>
                <a:gridCol w="7010400"/>
              </a:tblGrid>
              <a:tr h="609600">
                <a:tc>
                  <a:txBody>
                    <a:bodyPr/>
                    <a:lstStyle/>
                    <a:p>
                      <a:pPr algn="ctr"/>
                      <a:r>
                        <a:rPr lang="en-IN" sz="2800" kern="1200" dirty="0" smtClean="0">
                          <a:solidFill>
                            <a:schemeClr val="bg1"/>
                          </a:solidFill>
                          <a:latin typeface="Times New Roman" pitchFamily="18" charset="0"/>
                          <a:ea typeface="+mn-ea"/>
                          <a:cs typeface="Times New Roman" pitchFamily="18" charset="0"/>
                        </a:rPr>
                        <a:t>Paper</a:t>
                      </a:r>
                      <a:r>
                        <a:rPr lang="en-IN" sz="2800" kern="1200" baseline="0" dirty="0" smtClean="0">
                          <a:solidFill>
                            <a:schemeClr val="bg1"/>
                          </a:solidFill>
                          <a:latin typeface="Times New Roman" pitchFamily="18" charset="0"/>
                          <a:ea typeface="+mn-ea"/>
                          <a:cs typeface="Times New Roman" pitchFamily="18" charset="0"/>
                        </a:rPr>
                        <a:t> Presentation</a:t>
                      </a:r>
                      <a:r>
                        <a:rPr lang="en-IN" sz="2800" kern="1200" dirty="0" smtClean="0">
                          <a:solidFill>
                            <a:schemeClr val="bg1"/>
                          </a:solidFill>
                          <a:latin typeface="Times New Roman" pitchFamily="18" charset="0"/>
                          <a:ea typeface="+mn-ea"/>
                          <a:cs typeface="Times New Roman" pitchFamily="18" charset="0"/>
                        </a:rPr>
                        <a:t> Competition</a:t>
                      </a:r>
                    </a:p>
                  </a:txBody>
                  <a:tcPr anchor="ctr">
                    <a:solidFill>
                      <a:srgbClr val="002060"/>
                    </a:solidFill>
                  </a:tcPr>
                </a:tc>
              </a:tr>
            </a:tbl>
          </a:graphicData>
        </a:graphic>
      </p:graphicFrame>
      <p:sp>
        <p:nvSpPr>
          <p:cNvPr id="16" name="Rectangle 15"/>
          <p:cNvSpPr/>
          <p:nvPr/>
        </p:nvSpPr>
        <p:spPr>
          <a:xfrm>
            <a:off x="228600" y="4267200"/>
            <a:ext cx="7239000" cy="4267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en-IN" sz="1600" dirty="0" smtClean="0">
                <a:latin typeface="Times New Roman" pitchFamily="18" charset="0"/>
                <a:cs typeface="Times New Roman" pitchFamily="18" charset="0"/>
              </a:rPr>
              <a:t>Paper Presentation Competition. </a:t>
            </a:r>
            <a:r>
              <a:rPr lang="en-IN" sz="1600" dirty="0" smtClean="0">
                <a:solidFill>
                  <a:schemeClr val="bg1"/>
                </a:solidFill>
                <a:latin typeface="Times New Roman" pitchFamily="18" charset="0"/>
                <a:cs typeface="Times New Roman" pitchFamily="18" charset="0"/>
              </a:rPr>
              <a:t>.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16.03.2024</a:t>
            </a:r>
          </a:p>
          <a:p>
            <a:pPr algn="just"/>
            <a:r>
              <a:rPr lang="en-IN" sz="1600" b="1" dirty="0" smtClean="0">
                <a:latin typeface="Times New Roman" pitchFamily="18" charset="0"/>
                <a:cs typeface="Times New Roman" pitchFamily="18" charset="0"/>
              </a:rPr>
              <a:t>Location:-</a:t>
            </a:r>
          </a:p>
          <a:p>
            <a:pPr algn="just"/>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Class room 204.</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TYCE &amp; SYCE Students</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marL="342900" indent="-342900" algn="just">
              <a:buAutoNum type="arabicPeriod"/>
            </a:pPr>
            <a:r>
              <a:rPr lang="en-IN" sz="1600" dirty="0" smtClean="0"/>
              <a:t>Encouraging participants to conduct original research and contribute to the advancement of knowledge in their field.</a:t>
            </a:r>
            <a:r>
              <a:rPr lang="en-IN" sz="1600" dirty="0" smtClean="0">
                <a:latin typeface="Times New Roman" pitchFamily="18" charset="0"/>
                <a:cs typeface="Times New Roman" pitchFamily="18" charset="0"/>
              </a:rPr>
              <a:t> </a:t>
            </a:r>
          </a:p>
          <a:p>
            <a:pPr marL="342900" indent="-342900" algn="just">
              <a:buAutoNum type="arabicPeriod"/>
            </a:pPr>
            <a:r>
              <a:rPr lang="en-IN" sz="1600" dirty="0" smtClean="0"/>
              <a:t>Providing a platform for participants to improve their communication and presentation skills by effectively conveying complex ideas in a clear and engaging manner.</a:t>
            </a:r>
          </a:p>
          <a:p>
            <a:pPr marL="342900" indent="-342900" algn="just">
              <a:buAutoNum type="arabicPeriod"/>
            </a:pPr>
            <a:r>
              <a:rPr lang="en-IN" sz="1600" dirty="0" smtClean="0"/>
              <a:t>Creating opportunities for participants to interact with peers, experts, and industry professionals, fostering collaboration and networking within the academic and professional community.</a:t>
            </a:r>
            <a:endParaRPr lang="en-IN" sz="1600" dirty="0" smtClean="0">
              <a:latin typeface="Times New Roman" pitchFamily="18" charset="0"/>
              <a:cs typeface="Times New Roman" pitchFamily="18" charset="0"/>
            </a:endParaRPr>
          </a:p>
        </p:txBody>
      </p:sp>
      <p:sp>
        <p:nvSpPr>
          <p:cNvPr id="13" name="Rectangle 12"/>
          <p:cNvSpPr/>
          <p:nvPr/>
        </p:nvSpPr>
        <p:spPr>
          <a:xfrm>
            <a:off x="762000" y="8610600"/>
            <a:ext cx="3200400" cy="2209800"/>
          </a:xfrm>
          <a:prstGeom prst="rect">
            <a:avLst/>
          </a:prstGeom>
          <a:blipFill>
            <a:blip r:embed="rId3" cstate="print"/>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8" name="Rectangle 7"/>
          <p:cNvSpPr/>
          <p:nvPr/>
        </p:nvSpPr>
        <p:spPr>
          <a:xfrm>
            <a:off x="4038600" y="8610600"/>
            <a:ext cx="3048000" cy="22098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9" name="Rectangle 8"/>
          <p:cNvSpPr/>
          <p:nvPr/>
        </p:nvSpPr>
        <p:spPr>
          <a:xfrm>
            <a:off x="4419600" y="4343400"/>
            <a:ext cx="2971800" cy="2057400"/>
          </a:xfrm>
          <a:prstGeom prst="rect">
            <a:avLst/>
          </a:prstGeom>
          <a:blipFill>
            <a:blip r:embed="rId5" cstate="print"/>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838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State level Competition</a:t>
            </a:r>
            <a:endParaRPr lang="en-IN"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304800" y="3581400"/>
          <a:ext cx="7010400" cy="609600"/>
        </p:xfrm>
        <a:graphic>
          <a:graphicData uri="http://schemas.openxmlformats.org/drawingml/2006/table">
            <a:tbl>
              <a:tblPr firstRow="1" bandRow="1">
                <a:tableStyleId>{5C22544A-7EE6-4342-B048-85BDC9FD1C3A}</a:tableStyleId>
              </a:tblPr>
              <a:tblGrid>
                <a:gridCol w="7010400"/>
              </a:tblGrid>
              <a:tr h="609600">
                <a:tc>
                  <a:txBody>
                    <a:bodyPr/>
                    <a:lstStyle/>
                    <a:p>
                      <a:pPr algn="ctr"/>
                      <a:r>
                        <a:rPr lang="en-IN" sz="2800" kern="1200" dirty="0" smtClean="0">
                          <a:solidFill>
                            <a:schemeClr val="bg1"/>
                          </a:solidFill>
                          <a:latin typeface="Times New Roman" pitchFamily="18" charset="0"/>
                          <a:ea typeface="+mn-ea"/>
                          <a:cs typeface="Times New Roman" pitchFamily="18" charset="0"/>
                        </a:rPr>
                        <a:t>Project</a:t>
                      </a:r>
                      <a:r>
                        <a:rPr lang="en-IN" sz="2800" kern="1200" baseline="0" dirty="0" smtClean="0">
                          <a:solidFill>
                            <a:schemeClr val="bg1"/>
                          </a:solidFill>
                          <a:latin typeface="Times New Roman" pitchFamily="18" charset="0"/>
                          <a:ea typeface="+mn-ea"/>
                          <a:cs typeface="Times New Roman" pitchFamily="18" charset="0"/>
                        </a:rPr>
                        <a:t> </a:t>
                      </a:r>
                      <a:r>
                        <a:rPr lang="en-IN" sz="2800" kern="1200" dirty="0" smtClean="0">
                          <a:solidFill>
                            <a:schemeClr val="bg1"/>
                          </a:solidFill>
                          <a:latin typeface="Times New Roman" pitchFamily="18" charset="0"/>
                          <a:ea typeface="+mn-ea"/>
                          <a:cs typeface="Times New Roman" pitchFamily="18" charset="0"/>
                        </a:rPr>
                        <a:t>Competition</a:t>
                      </a:r>
                    </a:p>
                  </a:txBody>
                  <a:tcPr anchor="ctr">
                    <a:solidFill>
                      <a:srgbClr val="002060"/>
                    </a:solidFill>
                  </a:tcPr>
                </a:tc>
              </a:tr>
            </a:tbl>
          </a:graphicData>
        </a:graphic>
      </p:graphicFrame>
      <p:sp>
        <p:nvSpPr>
          <p:cNvPr id="16" name="Rectangle 15"/>
          <p:cNvSpPr/>
          <p:nvPr/>
        </p:nvSpPr>
        <p:spPr>
          <a:xfrm>
            <a:off x="228600" y="4267200"/>
            <a:ext cx="7239000" cy="3124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en-IN" sz="1600" dirty="0" smtClean="0">
                <a:latin typeface="Times New Roman" pitchFamily="18" charset="0"/>
                <a:cs typeface="Times New Roman" pitchFamily="18" charset="0"/>
              </a:rPr>
              <a:t>State level Project Competition. </a:t>
            </a:r>
            <a:r>
              <a:rPr lang="en-IN" sz="1600" dirty="0" smtClean="0">
                <a:solidFill>
                  <a:schemeClr val="bg1"/>
                </a:solidFill>
                <a:latin typeface="Times New Roman" pitchFamily="18" charset="0"/>
                <a:cs typeface="Times New Roman" pitchFamily="18" charset="0"/>
              </a:rPr>
              <a:t>.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16.03.2024</a:t>
            </a:r>
          </a:p>
          <a:p>
            <a:pPr algn="just"/>
            <a:r>
              <a:rPr lang="en-IN" sz="1600" b="1" dirty="0" smtClean="0">
                <a:latin typeface="Times New Roman" pitchFamily="18" charset="0"/>
                <a:cs typeface="Times New Roman" pitchFamily="18" charset="0"/>
              </a:rPr>
              <a:t>Location:-</a:t>
            </a:r>
          </a:p>
          <a:p>
            <a:pPr algn="just"/>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Class room 101.</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TYCE &amp; SYCE Students</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marL="342900" indent="-342900" algn="just">
              <a:buAutoNum type="arabicPeriod"/>
            </a:pPr>
            <a:r>
              <a:rPr lang="en-IN" sz="1600" dirty="0" smtClean="0">
                <a:latin typeface="Times New Roman" pitchFamily="18" charset="0"/>
                <a:cs typeface="Times New Roman" pitchFamily="18" charset="0"/>
              </a:rPr>
              <a:t>Presentation skill and stage daring will be improved.</a:t>
            </a:r>
          </a:p>
          <a:p>
            <a:pPr marL="342900" indent="-342900" algn="just">
              <a:buAutoNum type="arabicPeriod"/>
            </a:pPr>
            <a:r>
              <a:rPr lang="en-IN" sz="1600" dirty="0" smtClean="0">
                <a:latin typeface="Times New Roman" pitchFamily="18" charset="0"/>
                <a:cs typeface="Times New Roman" pitchFamily="18" charset="0"/>
              </a:rPr>
              <a:t>Improvement in their ideas and thoughts.</a:t>
            </a:r>
          </a:p>
        </p:txBody>
      </p:sp>
      <p:sp>
        <p:nvSpPr>
          <p:cNvPr id="13" name="Rectangle 12"/>
          <p:cNvSpPr/>
          <p:nvPr/>
        </p:nvSpPr>
        <p:spPr>
          <a:xfrm>
            <a:off x="457200" y="7543800"/>
            <a:ext cx="3505200" cy="3276600"/>
          </a:xfrm>
          <a:prstGeom prst="rect">
            <a:avLst/>
          </a:prstGeom>
          <a:blipFill>
            <a:blip r:embed="rId3" cstate="print"/>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8" name="Rectangle 7"/>
          <p:cNvSpPr/>
          <p:nvPr/>
        </p:nvSpPr>
        <p:spPr>
          <a:xfrm>
            <a:off x="4038600" y="7543800"/>
            <a:ext cx="3276600" cy="3276600"/>
          </a:xfrm>
          <a:prstGeom prst="rect">
            <a:avLst/>
          </a:prstGeom>
          <a:blipFill>
            <a:blip r:embed="rId4" cstate="print"/>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9" name="Rectangle 8"/>
          <p:cNvSpPr/>
          <p:nvPr/>
        </p:nvSpPr>
        <p:spPr>
          <a:xfrm>
            <a:off x="4648200" y="4343400"/>
            <a:ext cx="2743200" cy="1981200"/>
          </a:xfrm>
          <a:prstGeom prst="rect">
            <a:avLst/>
          </a:prstGeom>
          <a:blipFill>
            <a:blip r:embed="rId5" cstate="print"/>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6" name="Oval 15"/>
          <p:cNvSpPr/>
          <p:nvPr/>
        </p:nvSpPr>
        <p:spPr>
          <a:xfrm>
            <a:off x="1447800" y="2743200"/>
            <a:ext cx="4800600" cy="1447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solidFill>
                  <a:srgbClr val="FF0000"/>
                </a:solidFill>
                <a:latin typeface="Times New Roman" pitchFamily="18" charset="0"/>
                <a:cs typeface="Times New Roman" pitchFamily="18" charset="0"/>
              </a:rPr>
              <a:t>WHAT’S INSIDE</a:t>
            </a:r>
            <a:endParaRPr lang="en-IN" sz="3200" b="1" dirty="0">
              <a:solidFill>
                <a:srgbClr val="FF0000"/>
              </a:solidFill>
              <a:latin typeface="Times New Roman" pitchFamily="18" charset="0"/>
              <a:cs typeface="Times New Roman" pitchFamily="18" charset="0"/>
            </a:endParaRPr>
          </a:p>
        </p:txBody>
      </p:sp>
      <p:graphicFrame>
        <p:nvGraphicFramePr>
          <p:cNvPr id="18" name="Diagram 17"/>
          <p:cNvGraphicFramePr/>
          <p:nvPr/>
        </p:nvGraphicFramePr>
        <p:xfrm>
          <a:off x="228600" y="4343400"/>
          <a:ext cx="7315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graphicFrame>
        <p:nvGraphicFramePr>
          <p:cNvPr id="8" name="Diagram 7"/>
          <p:cNvGraphicFramePr/>
          <p:nvPr/>
        </p:nvGraphicFramePr>
        <p:xfrm>
          <a:off x="0" y="2743200"/>
          <a:ext cx="77724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a:xfrm>
            <a:off x="0" y="4191000"/>
            <a:ext cx="7772400" cy="6781800"/>
          </a:xfrm>
          <a:prstGeom prst="roundRect">
            <a:avLst/>
          </a:prstGeom>
          <a:solidFill>
            <a:schemeClr val="accent3">
              <a:lumMod val="20000"/>
              <a:lumOff val="80000"/>
            </a:schemeClr>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IN" sz="2400" b="1" dirty="0" smtClean="0">
                <a:solidFill>
                  <a:srgbClr val="C00000"/>
                </a:solidFill>
                <a:latin typeface="Times New Roman" pitchFamily="18" charset="0"/>
                <a:cs typeface="Times New Roman" pitchFamily="18" charset="0"/>
              </a:rPr>
              <a:t>From Chairman’s Desk</a:t>
            </a:r>
          </a:p>
          <a:p>
            <a:pPr algn="just"/>
            <a:r>
              <a:rPr lang="en-IN" sz="1700" dirty="0" smtClean="0">
                <a:latin typeface="Times New Roman" pitchFamily="18" charset="0"/>
                <a:cs typeface="Times New Roman" pitchFamily="18" charset="0"/>
              </a:rPr>
              <a:t>Learn from your experience, for there is no greater tutor than life itself.     I am happy to pen down a few words as prologue to our Newsletter which is exclusively meant for churning out the latent writing talent which bears immense potentiality of sharpening our students’ skills as part of their overall personality development. I congratulate all the team members and contributors of this Newsletter for bringing out such a beautiful Newsletter.     Walk with those who feed your mind with motivation to further your mission. Wake up hungry for success every day; your drive for success must match the ferocity of a hungry lion attacking his prey every morning.    An educated person without morals is like a room without windows. I think that morals are what ground us as a society, and without morals we would have no light to guide our educated minds. We, at </a:t>
            </a:r>
            <a:r>
              <a:rPr lang="en-IN" sz="1700" dirty="0" err="1" smtClean="0">
                <a:latin typeface="Times New Roman" pitchFamily="18" charset="0"/>
                <a:cs typeface="Times New Roman" pitchFamily="18" charset="0"/>
              </a:rPr>
              <a:t>Sandip</a:t>
            </a:r>
            <a:r>
              <a:rPr lang="en-IN" sz="1700" dirty="0" smtClean="0">
                <a:latin typeface="Times New Roman" pitchFamily="18" charset="0"/>
                <a:cs typeface="Times New Roman" pitchFamily="18" charset="0"/>
              </a:rPr>
              <a:t> Foundation, strive to make our students  reliable technocrats and trustworthy citizens of India. My staunch faith and conviction is that our students would carve a niche in their career and life by going lineage and heritage through this temple of learning.   I would like to take this opportunity to reiterate that there is no substitute to hard work in   any venture. Therefore, it should be our </a:t>
            </a:r>
            <a:r>
              <a:rPr lang="en-IN" sz="1700" dirty="0" err="1" smtClean="0">
                <a:latin typeface="Times New Roman" pitchFamily="18" charset="0"/>
                <a:cs typeface="Times New Roman" pitchFamily="18" charset="0"/>
              </a:rPr>
              <a:t>endeavor</a:t>
            </a:r>
            <a:r>
              <a:rPr lang="en-IN" sz="1700" dirty="0" smtClean="0">
                <a:latin typeface="Times New Roman" pitchFamily="18" charset="0"/>
                <a:cs typeface="Times New Roman" pitchFamily="18" charset="0"/>
              </a:rPr>
              <a:t> to give our best in our areas of responsibilities and aim at achieving excellence for our institution.   I wish all success to this venture.</a:t>
            </a:r>
          </a:p>
          <a:p>
            <a:pPr algn="just"/>
            <a:r>
              <a:rPr lang="en-IN" sz="1700" b="1" dirty="0" smtClean="0">
                <a:solidFill>
                  <a:srgbClr val="7030A0"/>
                </a:solidFill>
                <a:latin typeface="Times New Roman" pitchFamily="18" charset="0"/>
                <a:cs typeface="Times New Roman" pitchFamily="18" charset="0"/>
              </a:rPr>
              <a:t>HON’BLE DR. SANDIP N. JHA </a:t>
            </a:r>
          </a:p>
          <a:p>
            <a:pPr algn="just"/>
            <a:r>
              <a:rPr lang="en-IN" sz="1700" b="1" dirty="0" smtClean="0">
                <a:solidFill>
                  <a:srgbClr val="7030A0"/>
                </a:solidFill>
                <a:latin typeface="Times New Roman" pitchFamily="18" charset="0"/>
                <a:cs typeface="Times New Roman" pitchFamily="18" charset="0"/>
              </a:rPr>
              <a:t>Chairman, </a:t>
            </a:r>
            <a:r>
              <a:rPr lang="en-IN" sz="1700" b="1" dirty="0" err="1" smtClean="0">
                <a:solidFill>
                  <a:srgbClr val="7030A0"/>
                </a:solidFill>
                <a:latin typeface="Times New Roman" pitchFamily="18" charset="0"/>
                <a:cs typeface="Times New Roman" pitchFamily="18" charset="0"/>
              </a:rPr>
              <a:t>Sandip</a:t>
            </a:r>
            <a:r>
              <a:rPr lang="en-IN" sz="1700" b="1" dirty="0" smtClean="0">
                <a:solidFill>
                  <a:srgbClr val="7030A0"/>
                </a:solidFill>
                <a:latin typeface="Times New Roman" pitchFamily="18" charset="0"/>
                <a:cs typeface="Times New Roman" pitchFamily="18" charset="0"/>
              </a:rPr>
              <a:t> Foundation</a:t>
            </a:r>
            <a:endParaRPr lang="en-IN" sz="17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graphicFrame>
        <p:nvGraphicFramePr>
          <p:cNvPr id="8" name="Diagram 7"/>
          <p:cNvGraphicFramePr/>
          <p:nvPr/>
        </p:nvGraphicFramePr>
        <p:xfrm>
          <a:off x="0" y="2743200"/>
          <a:ext cx="77724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a:xfrm>
            <a:off x="0" y="4191000"/>
            <a:ext cx="7772400" cy="6781800"/>
          </a:xfrm>
          <a:prstGeom prst="roundRect">
            <a:avLst/>
          </a:prstGeom>
          <a:solidFill>
            <a:schemeClr val="accent6">
              <a:lumMod val="20000"/>
              <a:lumOff val="8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sz="2400" b="1" dirty="0" smtClean="0">
                <a:solidFill>
                  <a:schemeClr val="tx1"/>
                </a:solidFill>
                <a:latin typeface="Times New Roman" pitchFamily="18" charset="0"/>
                <a:cs typeface="Times New Roman" pitchFamily="18" charset="0"/>
              </a:rPr>
              <a:t>From HOD’s Desk</a:t>
            </a:r>
          </a:p>
          <a:p>
            <a:pPr algn="ctr"/>
            <a:endParaRPr lang="en-IN" sz="2400" b="1" dirty="0" smtClean="0">
              <a:solidFill>
                <a:srgbClr val="C00000"/>
              </a:solidFill>
              <a:latin typeface="Times New Roman" pitchFamily="18" charset="0"/>
              <a:cs typeface="Times New Roman" pitchFamily="18" charset="0"/>
            </a:endParaRPr>
          </a:p>
          <a:p>
            <a:pPr algn="just"/>
            <a:r>
              <a:rPr lang="en-IN" sz="1700" dirty="0" smtClean="0">
                <a:solidFill>
                  <a:schemeClr val="tx1"/>
                </a:solidFill>
                <a:latin typeface="Times New Roman" pitchFamily="18" charset="0"/>
                <a:cs typeface="Times New Roman" pitchFamily="18" charset="0"/>
              </a:rPr>
              <a:t>I welcome you all to </a:t>
            </a:r>
            <a:r>
              <a:rPr lang="en-IN" sz="1700" dirty="0" err="1" smtClean="0">
                <a:solidFill>
                  <a:schemeClr val="tx1"/>
                </a:solidFill>
                <a:latin typeface="Times New Roman" pitchFamily="18" charset="0"/>
                <a:cs typeface="Times New Roman" pitchFamily="18" charset="0"/>
              </a:rPr>
              <a:t>Sandip</a:t>
            </a:r>
            <a:r>
              <a:rPr lang="en-IN" sz="1700" dirty="0" smtClean="0">
                <a:solidFill>
                  <a:schemeClr val="tx1"/>
                </a:solidFill>
                <a:latin typeface="Times New Roman" pitchFamily="18" charset="0"/>
                <a:cs typeface="Times New Roman" pitchFamily="18" charset="0"/>
              </a:rPr>
              <a:t> Polytechnic, the institution which has set the benchmark for quality teaching learning process. The institute strives to provide the world class faculties and facilities so that we will see you all blossom into empowered and sensitive human being. Education is the manifestation of love and my most cherished possession. It drives away the ignorance and through illumination it emboldens a man to a righteous thought and action. It energizes a society and enables a man to earn his living with respect and praise. In order to accomplish our vision and mission, we are prepared to take as much effort as possible for the betterment of academic scenario in India. Our institute cares for the individual development of each and every student. We follow the mentor system under which each class is put into multi-prolonged web of a teacher. We accord prime importance to the </a:t>
            </a:r>
            <a:r>
              <a:rPr lang="en-IN" sz="1700" dirty="0" err="1" smtClean="0">
                <a:solidFill>
                  <a:schemeClr val="tx1"/>
                </a:solidFill>
                <a:latin typeface="Times New Roman" pitchFamily="18" charset="0"/>
                <a:cs typeface="Times New Roman" pitchFamily="18" charset="0"/>
              </a:rPr>
              <a:t>behavioral</a:t>
            </a:r>
            <a:r>
              <a:rPr lang="en-IN" sz="1700" dirty="0" smtClean="0">
                <a:solidFill>
                  <a:schemeClr val="tx1"/>
                </a:solidFill>
                <a:latin typeface="Times New Roman" pitchFamily="18" charset="0"/>
                <a:cs typeface="Times New Roman" pitchFamily="18" charset="0"/>
              </a:rPr>
              <a:t> discipline, moral integrity and cognitive developments of our students. Our faculties strive to teach not only academic programs but also life skills needed for students.</a:t>
            </a:r>
          </a:p>
          <a:p>
            <a:pPr algn="just"/>
            <a:r>
              <a:rPr lang="en-IN" sz="1700" dirty="0" smtClean="0">
                <a:solidFill>
                  <a:schemeClr val="tx1"/>
                </a:solidFill>
                <a:latin typeface="Times New Roman" pitchFamily="18" charset="0"/>
                <a:cs typeface="Times New Roman" pitchFamily="18" charset="0"/>
              </a:rPr>
              <a:t>Dr. Prof. VILAS NIKAM, </a:t>
            </a:r>
          </a:p>
          <a:p>
            <a:pPr algn="just"/>
            <a:r>
              <a:rPr lang="en-IN" sz="1700" dirty="0" smtClean="0">
                <a:solidFill>
                  <a:schemeClr val="tx1"/>
                </a:solidFill>
                <a:latin typeface="Times New Roman" pitchFamily="18" charset="0"/>
                <a:cs typeface="Times New Roman" pitchFamily="18" charset="0"/>
              </a:rPr>
              <a:t>Vice Principal  HODCE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4191000"/>
            <a:ext cx="5029200" cy="2286000"/>
          </a:xfrm>
          <a:prstGeom prst="round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b="1" dirty="0" smtClean="0">
                <a:solidFill>
                  <a:schemeClr val="tx1"/>
                </a:solidFill>
                <a:latin typeface="Times New Roman" pitchFamily="18" charset="0"/>
                <a:cs typeface="Times New Roman" pitchFamily="18" charset="0"/>
              </a:rPr>
              <a:t>Prof. V. O. </a:t>
            </a:r>
            <a:r>
              <a:rPr lang="en-IN" sz="2400" b="1" dirty="0" err="1" smtClean="0">
                <a:solidFill>
                  <a:schemeClr val="tx1"/>
                </a:solidFill>
                <a:latin typeface="Times New Roman" pitchFamily="18" charset="0"/>
                <a:cs typeface="Times New Roman" pitchFamily="18" charset="0"/>
              </a:rPr>
              <a:t>Patil</a:t>
            </a:r>
            <a:r>
              <a:rPr lang="en-IN" sz="2400" b="1" dirty="0" smtClean="0">
                <a:solidFill>
                  <a:schemeClr val="tx1"/>
                </a:solidFill>
                <a:latin typeface="Times New Roman" pitchFamily="18" charset="0"/>
                <a:cs typeface="Times New Roman" pitchFamily="18" charset="0"/>
              </a:rPr>
              <a:t> </a:t>
            </a:r>
          </a:p>
          <a:p>
            <a:pPr algn="ctr"/>
            <a:r>
              <a:rPr lang="en-IN" sz="2400" b="1" dirty="0" smtClean="0">
                <a:solidFill>
                  <a:schemeClr val="tx1"/>
                </a:solidFill>
                <a:latin typeface="Times New Roman" pitchFamily="18" charset="0"/>
                <a:cs typeface="Times New Roman" pitchFamily="18" charset="0"/>
              </a:rPr>
              <a:t>ME (Structure)</a:t>
            </a:r>
          </a:p>
          <a:p>
            <a:pPr algn="ctr"/>
            <a:r>
              <a:rPr lang="en-IN" sz="2000" dirty="0" smtClean="0">
                <a:ln w="12700">
                  <a:noFill/>
                  <a:prstDash val="solid"/>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vikas.patil@sandippolytechnic.org</a:t>
            </a:r>
          </a:p>
          <a:p>
            <a:pPr algn="ctr"/>
            <a:r>
              <a:rPr lang="en-IN" sz="2400" b="1" dirty="0" smtClean="0">
                <a:solidFill>
                  <a:schemeClr val="tx1"/>
                </a:solidFill>
                <a:latin typeface="Times New Roman" pitchFamily="18" charset="0"/>
                <a:cs typeface="Times New Roman" pitchFamily="18" charset="0"/>
              </a:rPr>
              <a:t>9511940099</a:t>
            </a:r>
            <a:endParaRPr lang="en-IN" sz="24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9" name="Rounded Rectangle 8"/>
          <p:cNvSpPr/>
          <p:nvPr/>
        </p:nvSpPr>
        <p:spPr>
          <a:xfrm>
            <a:off x="5029200" y="4191000"/>
            <a:ext cx="2743200" cy="2209800"/>
          </a:xfrm>
          <a:prstGeom prst="roundRect">
            <a:avLst/>
          </a:prstGeom>
          <a:blipFill>
            <a:blip r:embed="rId3" cstate="print"/>
            <a:stretch>
              <a:fillRect/>
            </a:stretch>
          </a:blip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sz="1700" dirty="0" smtClean="0"/>
          </a:p>
        </p:txBody>
      </p:sp>
      <p:sp>
        <p:nvSpPr>
          <p:cNvPr id="11" name="Rounded Rectangle 10"/>
          <p:cNvSpPr/>
          <p:nvPr/>
        </p:nvSpPr>
        <p:spPr>
          <a:xfrm>
            <a:off x="0" y="6477000"/>
            <a:ext cx="5029200" cy="2286000"/>
          </a:xfrm>
          <a:prstGeom prst="round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b="1" dirty="0" smtClean="0">
                <a:solidFill>
                  <a:schemeClr val="tx1"/>
                </a:solidFill>
                <a:latin typeface="Times New Roman" pitchFamily="18" charset="0"/>
                <a:cs typeface="Times New Roman" pitchFamily="18" charset="0"/>
              </a:rPr>
              <a:t>Prof. B. G. </a:t>
            </a:r>
            <a:r>
              <a:rPr lang="en-IN" sz="2400" b="1" dirty="0" err="1" smtClean="0">
                <a:solidFill>
                  <a:schemeClr val="tx1"/>
                </a:solidFill>
                <a:latin typeface="Times New Roman" pitchFamily="18" charset="0"/>
                <a:cs typeface="Times New Roman" pitchFamily="18" charset="0"/>
              </a:rPr>
              <a:t>Abhale</a:t>
            </a:r>
            <a:r>
              <a:rPr lang="en-IN" sz="2400" b="1" dirty="0" smtClean="0">
                <a:solidFill>
                  <a:schemeClr val="tx1"/>
                </a:solidFill>
                <a:latin typeface="Times New Roman" pitchFamily="18" charset="0"/>
                <a:cs typeface="Times New Roman" pitchFamily="18" charset="0"/>
              </a:rPr>
              <a:t> </a:t>
            </a:r>
          </a:p>
          <a:p>
            <a:pPr algn="ctr"/>
            <a:r>
              <a:rPr lang="en-IN" sz="2400" b="1" dirty="0" smtClean="0">
                <a:solidFill>
                  <a:schemeClr val="tx1"/>
                </a:solidFill>
                <a:latin typeface="Times New Roman" pitchFamily="18" charset="0"/>
                <a:cs typeface="Times New Roman" pitchFamily="18" charset="0"/>
              </a:rPr>
              <a:t>ME (Environment)</a:t>
            </a:r>
          </a:p>
          <a:p>
            <a:pPr algn="ctr"/>
            <a:r>
              <a:rPr lang="en-IN" sz="2000" dirty="0" smtClean="0">
                <a:solidFill>
                  <a:schemeClr val="tx1"/>
                </a:solidFill>
                <a:latin typeface="Times New Roman" pitchFamily="18" charset="0"/>
                <a:cs typeface="Times New Roman" pitchFamily="18" charset="0"/>
              </a:rPr>
              <a:t>bhanudas.abhale@sandippolytechnic.org</a:t>
            </a:r>
          </a:p>
          <a:p>
            <a:pPr algn="ctr"/>
            <a:r>
              <a:rPr lang="en-IN" sz="2400" b="1" dirty="0" smtClean="0">
                <a:solidFill>
                  <a:schemeClr val="tx1"/>
                </a:solidFill>
                <a:latin typeface="Times New Roman" pitchFamily="18" charset="0"/>
                <a:cs typeface="Times New Roman" pitchFamily="18" charset="0"/>
              </a:rPr>
              <a:t>9423042624</a:t>
            </a:r>
            <a:endParaRPr lang="en-IN" sz="1700" b="1" dirty="0" smtClean="0">
              <a:solidFill>
                <a:schemeClr val="tx1"/>
              </a:solidFill>
              <a:latin typeface="Times New Roman" pitchFamily="18" charset="0"/>
              <a:cs typeface="Times New Roman" pitchFamily="18" charset="0"/>
            </a:endParaRPr>
          </a:p>
          <a:p>
            <a:pPr algn="ctr"/>
            <a:endParaRPr lang="en-IN" sz="1700" b="1" dirty="0" smtClean="0">
              <a:solidFill>
                <a:schemeClr val="tx1"/>
              </a:solidFill>
              <a:latin typeface="Times New Roman" pitchFamily="18" charset="0"/>
              <a:cs typeface="Times New Roman" pitchFamily="18" charset="0"/>
              <a:hlinkClick r:id="rId4"/>
            </a:endParaRPr>
          </a:p>
        </p:txBody>
      </p:sp>
      <p:sp>
        <p:nvSpPr>
          <p:cNvPr id="13" name="Rounded Rectangle 12"/>
          <p:cNvSpPr/>
          <p:nvPr/>
        </p:nvSpPr>
        <p:spPr>
          <a:xfrm>
            <a:off x="5029200" y="6477000"/>
            <a:ext cx="2743200" cy="2286000"/>
          </a:xfrm>
          <a:prstGeom prst="roundRect">
            <a:avLst/>
          </a:prstGeom>
          <a:blipFill>
            <a:blip r:embed="rId5" cstate="print"/>
            <a:stretch>
              <a:fillRect/>
            </a:stretch>
          </a:blip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sz="1700" dirty="0" smtClean="0"/>
          </a:p>
        </p:txBody>
      </p:sp>
      <p:sp>
        <p:nvSpPr>
          <p:cNvPr id="10" name="Rounded Rectangle 9"/>
          <p:cNvSpPr/>
          <p:nvPr/>
        </p:nvSpPr>
        <p:spPr>
          <a:xfrm>
            <a:off x="228600" y="2743200"/>
            <a:ext cx="7315200" cy="12192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lvl="0"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Editors Information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9144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About Civil engineering department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5" name="Oval 14"/>
          <p:cNvSpPr/>
          <p:nvPr/>
        </p:nvSpPr>
        <p:spPr>
          <a:xfrm>
            <a:off x="0" y="3733800"/>
            <a:ext cx="7772400" cy="46482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dirty="0" smtClean="0">
                <a:solidFill>
                  <a:schemeClr val="accent5">
                    <a:lumMod val="50000"/>
                  </a:schemeClr>
                </a:solidFill>
                <a:latin typeface="Times New Roman" pitchFamily="18" charset="0"/>
                <a:cs typeface="Times New Roman" pitchFamily="18" charset="0"/>
              </a:rPr>
              <a:t>Civil Engineering</a:t>
            </a:r>
            <a:r>
              <a:rPr lang="en-IN" dirty="0" smtClean="0">
                <a:solidFill>
                  <a:schemeClr val="accent5">
                    <a:lumMod val="50000"/>
                  </a:schemeClr>
                </a:solidFill>
                <a:latin typeface="Times New Roman" pitchFamily="18" charset="0"/>
                <a:cs typeface="Times New Roman" pitchFamily="18" charset="0"/>
              </a:rPr>
              <a:t> is a Professional Engineering discipline that deals with the design, construction and maintenance of the physically and naturally built environment, including works such as bridges, roads, canals, dams and buildings. Civil Engineering is the oldest Engineering Discipline after Military Engineering. It is traditionally broken into different disciplines including Environmental Engineering, Structural Engineering, Transportation Engineering, Water Resource Engineering, Geo-technical Engineering, Material Engineering, Survey Engineering and Construction Engineering. Civil Engineering takes place at all levels in the public sector and private sector.</a:t>
            </a:r>
            <a:endParaRPr lang="en-IN" dirty="0">
              <a:solidFill>
                <a:schemeClr val="accent5">
                  <a:lumMod val="50000"/>
                </a:schemeClr>
              </a:solidFill>
              <a:latin typeface="Times New Roman" pitchFamily="18" charset="0"/>
              <a:cs typeface="Times New Roman" pitchFamily="18" charset="0"/>
            </a:endParaRPr>
          </a:p>
        </p:txBody>
      </p:sp>
      <p:sp>
        <p:nvSpPr>
          <p:cNvPr id="16" name="Rectangle 15"/>
          <p:cNvSpPr/>
          <p:nvPr/>
        </p:nvSpPr>
        <p:spPr>
          <a:xfrm>
            <a:off x="381000" y="8458200"/>
            <a:ext cx="7086600" cy="2286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u="sng" dirty="0" smtClean="0">
                <a:solidFill>
                  <a:srgbClr val="FF0000"/>
                </a:solidFill>
                <a:latin typeface="Times New Roman" pitchFamily="18" charset="0"/>
                <a:cs typeface="Times New Roman" pitchFamily="18" charset="0"/>
              </a:rPr>
              <a:t>Department Information</a:t>
            </a:r>
            <a:r>
              <a:rPr lang="en-IN" sz="2400" b="1" dirty="0" smtClean="0">
                <a:solidFill>
                  <a:srgbClr val="FF0000"/>
                </a:solidFill>
                <a:latin typeface="Times New Roman" pitchFamily="18" charset="0"/>
                <a:cs typeface="Times New Roman" pitchFamily="18" charset="0"/>
              </a:rPr>
              <a:t> </a:t>
            </a:r>
          </a:p>
          <a:p>
            <a:pPr algn="ctr"/>
            <a:r>
              <a:rPr lang="en-IN" sz="2400" b="1" dirty="0" smtClean="0">
                <a:solidFill>
                  <a:schemeClr val="accent6">
                    <a:lumMod val="50000"/>
                  </a:schemeClr>
                </a:solidFill>
                <a:latin typeface="Times New Roman" pitchFamily="18" charset="0"/>
                <a:cs typeface="Times New Roman" pitchFamily="18" charset="0"/>
              </a:rPr>
              <a:t>Programme:- Civil Engineering </a:t>
            </a:r>
          </a:p>
          <a:p>
            <a:pPr algn="ctr"/>
            <a:r>
              <a:rPr lang="en-IN" sz="2400" b="1" dirty="0" smtClean="0">
                <a:solidFill>
                  <a:schemeClr val="accent6">
                    <a:lumMod val="50000"/>
                  </a:schemeClr>
                </a:solidFill>
                <a:latin typeface="Times New Roman" pitchFamily="18" charset="0"/>
                <a:cs typeface="Times New Roman" pitchFamily="18" charset="0"/>
              </a:rPr>
              <a:t>Year of Establishment:- 2009 </a:t>
            </a:r>
          </a:p>
          <a:p>
            <a:pPr algn="ctr"/>
            <a:r>
              <a:rPr lang="en-IN" sz="2400" b="1" dirty="0" smtClean="0">
                <a:solidFill>
                  <a:schemeClr val="accent6">
                    <a:lumMod val="50000"/>
                  </a:schemeClr>
                </a:solidFill>
                <a:latin typeface="Times New Roman" pitchFamily="18" charset="0"/>
                <a:cs typeface="Times New Roman" pitchFamily="18" charset="0"/>
              </a:rPr>
              <a:t>Intake Capacity:- 120 </a:t>
            </a:r>
          </a:p>
          <a:p>
            <a:pPr algn="ctr"/>
            <a:r>
              <a:rPr lang="en-IN" sz="2400" b="1" dirty="0" smtClean="0">
                <a:solidFill>
                  <a:schemeClr val="accent6">
                    <a:lumMod val="50000"/>
                  </a:schemeClr>
                </a:solidFill>
                <a:latin typeface="Times New Roman" pitchFamily="18" charset="0"/>
                <a:cs typeface="Times New Roman" pitchFamily="18" charset="0"/>
              </a:rPr>
              <a:t>General Choice Code:- 525819110 </a:t>
            </a:r>
          </a:p>
          <a:p>
            <a:pPr algn="ctr"/>
            <a:r>
              <a:rPr lang="en-IN" sz="2400" b="1" dirty="0" smtClean="0">
                <a:solidFill>
                  <a:schemeClr val="accent6">
                    <a:lumMod val="50000"/>
                  </a:schemeClr>
                </a:solidFill>
                <a:latin typeface="Times New Roman" pitchFamily="18" charset="0"/>
                <a:cs typeface="Times New Roman" pitchFamily="18" charset="0"/>
              </a:rPr>
              <a:t>TFWS Choice Code:- 525819111T</a:t>
            </a:r>
            <a:endParaRPr lang="en-IN" sz="2400" b="1"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9144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Civil engineering LAB Details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152399" y="3883667"/>
          <a:ext cx="7391401" cy="6022333"/>
        </p:xfrm>
        <a:graphic>
          <a:graphicData uri="http://schemas.openxmlformats.org/drawingml/2006/table">
            <a:tbl>
              <a:tblPr firstRow="1" bandRow="1">
                <a:tableStyleId>{7DF18680-E054-41AD-8BC1-D1AEF772440D}</a:tableStyleId>
              </a:tblPr>
              <a:tblGrid>
                <a:gridCol w="609601"/>
                <a:gridCol w="3733800"/>
                <a:gridCol w="1752600"/>
                <a:gridCol w="1295400"/>
              </a:tblGrid>
              <a:tr h="887498">
                <a:tc>
                  <a:txBody>
                    <a:bodyPr/>
                    <a:lstStyle/>
                    <a:p>
                      <a:pPr algn="ctr"/>
                      <a:r>
                        <a:rPr lang="en-IN" sz="2000" b="1" dirty="0" smtClean="0">
                          <a:solidFill>
                            <a:schemeClr val="tx1"/>
                          </a:solidFill>
                          <a:latin typeface="Times New Roman" pitchFamily="18" charset="0"/>
                          <a:cs typeface="Times New Roman" pitchFamily="18" charset="0"/>
                        </a:rPr>
                        <a:t>Sr. No.</a:t>
                      </a:r>
                      <a:endParaRPr lang="en-IN"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IN" sz="2000" b="1" dirty="0" smtClean="0">
                          <a:solidFill>
                            <a:schemeClr val="tx1"/>
                          </a:solidFill>
                          <a:latin typeface="Times New Roman" pitchFamily="18" charset="0"/>
                          <a:cs typeface="Times New Roman" pitchFamily="18" charset="0"/>
                        </a:rPr>
                        <a:t>Name of Lab</a:t>
                      </a:r>
                      <a:endParaRPr lang="en-IN"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IN" sz="2000" b="1" dirty="0" smtClean="0">
                          <a:solidFill>
                            <a:schemeClr val="tx1"/>
                          </a:solidFill>
                          <a:latin typeface="Times New Roman" pitchFamily="18" charset="0"/>
                          <a:cs typeface="Times New Roman" pitchFamily="18" charset="0"/>
                        </a:rPr>
                        <a:t>Location </a:t>
                      </a:r>
                      <a:endParaRPr lang="en-IN"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IN" sz="2000" b="1" dirty="0" smtClean="0">
                          <a:solidFill>
                            <a:schemeClr val="tx1"/>
                          </a:solidFill>
                          <a:latin typeface="Times New Roman" pitchFamily="18" charset="0"/>
                          <a:cs typeface="Times New Roman" pitchFamily="18" charset="0"/>
                        </a:rPr>
                        <a:t>Cost of Lab</a:t>
                      </a:r>
                      <a:endParaRPr lang="en-IN"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507143">
                <a:tc>
                  <a:txBody>
                    <a:bodyPr/>
                    <a:lstStyle/>
                    <a:p>
                      <a:pPr algn="ctr"/>
                      <a:r>
                        <a:rPr lang="en-IN" dirty="0" smtClean="0">
                          <a:latin typeface="Times New Roman" pitchFamily="18" charset="0"/>
                          <a:cs typeface="Times New Roman" pitchFamily="18" charset="0"/>
                        </a:rPr>
                        <a:t>1</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Mechanics of Structure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1082264</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14188">
                <a:tc>
                  <a:txBody>
                    <a:bodyPr/>
                    <a:lstStyle/>
                    <a:p>
                      <a:pPr algn="ctr"/>
                      <a:r>
                        <a:rPr lang="en-IN" dirty="0" smtClean="0">
                          <a:latin typeface="Times New Roman" pitchFamily="18" charset="0"/>
                          <a:cs typeface="Times New Roman" pitchFamily="18" charset="0"/>
                        </a:rPr>
                        <a:t>2</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Hydraulics  Lab (Fluid Mechanics)</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256497</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14188">
                <a:tc>
                  <a:txBody>
                    <a:bodyPr/>
                    <a:lstStyle/>
                    <a:p>
                      <a:pPr algn="ctr"/>
                      <a:r>
                        <a:rPr lang="en-IN" dirty="0" smtClean="0">
                          <a:latin typeface="Times New Roman" pitchFamily="18" charset="0"/>
                          <a:cs typeface="Times New Roman" pitchFamily="18" charset="0"/>
                        </a:rPr>
                        <a:t>3</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Geotechnical Engineering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632350</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14188">
                <a:tc>
                  <a:txBody>
                    <a:bodyPr/>
                    <a:lstStyle/>
                    <a:p>
                      <a:pPr algn="ctr"/>
                      <a:r>
                        <a:rPr lang="en-IN" dirty="0" smtClean="0">
                          <a:latin typeface="Times New Roman" pitchFamily="18" charset="0"/>
                          <a:cs typeface="Times New Roman" pitchFamily="18" charset="0"/>
                        </a:rPr>
                        <a:t>4</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Concrete Technology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845622</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14188">
                <a:tc>
                  <a:txBody>
                    <a:bodyPr/>
                    <a:lstStyle/>
                    <a:p>
                      <a:pPr algn="ctr"/>
                      <a:r>
                        <a:rPr lang="en-IN" dirty="0" smtClean="0">
                          <a:latin typeface="Times New Roman" pitchFamily="18" charset="0"/>
                          <a:cs typeface="Times New Roman" pitchFamily="18" charset="0"/>
                        </a:rPr>
                        <a:t>5</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Surveying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1201804</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14188">
                <a:tc>
                  <a:txBody>
                    <a:bodyPr/>
                    <a:lstStyle/>
                    <a:p>
                      <a:pPr algn="ctr"/>
                      <a:r>
                        <a:rPr lang="en-IN" dirty="0" smtClean="0">
                          <a:latin typeface="Times New Roman" pitchFamily="18" charset="0"/>
                          <a:cs typeface="Times New Roman" pitchFamily="18" charset="0"/>
                        </a:rPr>
                        <a:t>6</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Public</a:t>
                      </a:r>
                      <a:r>
                        <a:rPr lang="en-IN" baseline="0" dirty="0" smtClean="0">
                          <a:latin typeface="Times New Roman" pitchFamily="18" charset="0"/>
                          <a:cs typeface="Times New Roman" pitchFamily="18" charset="0"/>
                        </a:rPr>
                        <a:t> Health Engineering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First Floor</a:t>
                      </a:r>
                      <a:r>
                        <a:rPr lang="en-IN" baseline="0"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199615</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14188">
                <a:tc>
                  <a:txBody>
                    <a:bodyPr/>
                    <a:lstStyle/>
                    <a:p>
                      <a:pPr algn="ctr"/>
                      <a:r>
                        <a:rPr lang="en-IN" dirty="0" smtClean="0">
                          <a:latin typeface="Times New Roman" pitchFamily="18" charset="0"/>
                          <a:cs typeface="Times New Roman" pitchFamily="18" charset="0"/>
                        </a:rPr>
                        <a:t>7</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Model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First Floor </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183141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14188">
                <a:tc>
                  <a:txBody>
                    <a:bodyPr/>
                    <a:lstStyle/>
                    <a:p>
                      <a:pPr algn="ctr"/>
                      <a:r>
                        <a:rPr lang="en-IN" dirty="0" smtClean="0">
                          <a:latin typeface="Times New Roman" pitchFamily="18" charset="0"/>
                          <a:cs typeface="Times New Roman" pitchFamily="18" charset="0"/>
                        </a:rPr>
                        <a:t>8</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Engineering Mechanics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First Floor </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314878</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14188">
                <a:tc>
                  <a:txBody>
                    <a:bodyPr/>
                    <a:lstStyle/>
                    <a:p>
                      <a:pPr algn="ctr"/>
                      <a:r>
                        <a:rPr lang="en-IN" dirty="0" smtClean="0">
                          <a:latin typeface="Times New Roman" pitchFamily="18" charset="0"/>
                          <a:cs typeface="Times New Roman" pitchFamily="18" charset="0"/>
                        </a:rPr>
                        <a:t>9</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Highway Engineering</a:t>
                      </a:r>
                      <a:r>
                        <a:rPr lang="en-IN" baseline="0" dirty="0" smtClean="0">
                          <a:latin typeface="Times New Roman" pitchFamily="18" charset="0"/>
                          <a:cs typeface="Times New Roman" pitchFamily="18" charset="0"/>
                        </a:rPr>
                        <a:t>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First Floor </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108821</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14188">
                <a:tc>
                  <a:txBody>
                    <a:bodyPr/>
                    <a:lstStyle/>
                    <a:p>
                      <a:pPr algn="ctr"/>
                      <a:r>
                        <a:rPr lang="en-IN" dirty="0" smtClean="0">
                          <a:latin typeface="Times New Roman" pitchFamily="18" charset="0"/>
                          <a:cs typeface="Times New Roman" pitchFamily="18" charset="0"/>
                        </a:rPr>
                        <a:t>10</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CAD Lab</a:t>
                      </a:r>
                      <a:r>
                        <a:rPr lang="en-IN" baseline="0"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First Floor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9144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Civil engineering Toppers   SYCE </a:t>
            </a:r>
            <a:r>
              <a:rPr lang="en-IN" sz="32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W-23</a:t>
            </a:r>
            <a:endParaRPr lang="en-IN" sz="17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152399" y="3919727"/>
          <a:ext cx="7391403" cy="6748273"/>
        </p:xfrm>
        <a:graphic>
          <a:graphicData uri="http://schemas.openxmlformats.org/drawingml/2006/table">
            <a:tbl>
              <a:tblPr firstRow="1" bandRow="1">
                <a:tableStyleId>{7DF18680-E054-41AD-8BC1-D1AEF772440D}</a:tableStyleId>
              </a:tblPr>
              <a:tblGrid>
                <a:gridCol w="533401"/>
                <a:gridCol w="1981200"/>
                <a:gridCol w="1371600"/>
                <a:gridCol w="838200"/>
                <a:gridCol w="762000"/>
                <a:gridCol w="1905002"/>
              </a:tblGrid>
              <a:tr h="960876">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Sr. No</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Name of</a:t>
                      </a:r>
                      <a:r>
                        <a:rPr lang="en-IN" sz="2000" b="1" cap="none" spc="0" baseline="0" dirty="0" smtClean="0">
                          <a:ln>
                            <a:noFill/>
                          </a:ln>
                          <a:solidFill>
                            <a:srgbClr val="FF0000"/>
                          </a:solidFill>
                          <a:effectLst/>
                          <a:latin typeface="Times New Roman" pitchFamily="18" charset="0"/>
                          <a:cs typeface="Times New Roman" pitchFamily="18" charset="0"/>
                        </a:rPr>
                        <a:t> Student</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Enrolment</a:t>
                      </a:r>
                      <a:r>
                        <a:rPr lang="en-IN" sz="2000" b="1" cap="none" spc="0" baseline="0" dirty="0" smtClean="0">
                          <a:ln>
                            <a:noFill/>
                          </a:ln>
                          <a:solidFill>
                            <a:srgbClr val="FF0000"/>
                          </a:solidFill>
                          <a:effectLst/>
                          <a:latin typeface="Times New Roman" pitchFamily="18" charset="0"/>
                          <a:cs typeface="Times New Roman" pitchFamily="18" charset="0"/>
                        </a:rPr>
                        <a:t>  No </a:t>
                      </a:r>
                      <a:r>
                        <a:rPr lang="en-IN" sz="2000" b="1" cap="none" spc="0" dirty="0" smtClean="0">
                          <a:ln>
                            <a:noFill/>
                          </a:ln>
                          <a:solidFill>
                            <a:srgbClr val="FF0000"/>
                          </a:solidFill>
                          <a:effectLst/>
                          <a:latin typeface="Times New Roman" pitchFamily="18" charset="0"/>
                          <a:cs typeface="Times New Roman" pitchFamily="18" charset="0"/>
                        </a:rPr>
                        <a:t> </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Class</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Photos</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1922861">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1</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1800" b="0" kern="1200" cap="none" spc="0" dirty="0" smtClean="0">
                          <a:ln>
                            <a:noFill/>
                          </a:ln>
                          <a:solidFill>
                            <a:schemeClr val="tx1"/>
                          </a:solidFill>
                          <a:effectLst/>
                          <a:latin typeface="Times New Roman" pitchFamily="18" charset="0"/>
                          <a:ea typeface="+mn-ea"/>
                          <a:cs typeface="Times New Roman" pitchFamily="18" charset="0"/>
                        </a:rPr>
                        <a:t>GAIKWAD OMKAR SANTOSH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cap="none" spc="0" dirty="0" smtClean="0">
                          <a:ln>
                            <a:noFill/>
                          </a:ln>
                          <a:solidFill>
                            <a:schemeClr val="tx1"/>
                          </a:solidFill>
                          <a:effectLst/>
                          <a:latin typeface="Times New Roman" pitchFamily="18" charset="0"/>
                          <a:cs typeface="Times New Roman" pitchFamily="18" charset="0"/>
                        </a:rPr>
                        <a:t>2111670120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cap="none" spc="0" dirty="0" smtClean="0">
                          <a:ln>
                            <a:noFill/>
                          </a:ln>
                          <a:solidFill>
                            <a:schemeClr val="tx1"/>
                          </a:solidFill>
                          <a:effectLst/>
                          <a:latin typeface="Times New Roman" pitchFamily="18" charset="0"/>
                          <a:cs typeface="Times New Roman" pitchFamily="18" charset="0"/>
                        </a:rPr>
                        <a:t>TYCE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kumimoji="0" lang="en-IN" sz="1800" b="1" kern="1200" cap="none" spc="0" dirty="0" smtClean="0">
                          <a:ln>
                            <a:noFill/>
                          </a:ln>
                          <a:solidFill>
                            <a:schemeClr val="tx1"/>
                          </a:solidFill>
                          <a:effectLst/>
                          <a:latin typeface="Times New Roman" pitchFamily="18" charset="0"/>
                          <a:ea typeface="+mn-ea"/>
                          <a:cs typeface="Times New Roman" pitchFamily="18" charset="0"/>
                        </a:rPr>
                        <a:t>91.10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1932268">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2</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cap="none" spc="0" dirty="0" smtClean="0">
                          <a:ln>
                            <a:noFill/>
                          </a:ln>
                          <a:solidFill>
                            <a:schemeClr val="tx1"/>
                          </a:solidFill>
                          <a:effectLst/>
                          <a:latin typeface="Times New Roman" pitchFamily="18" charset="0"/>
                          <a:cs typeface="Times New Roman" pitchFamily="18" charset="0"/>
                        </a:rPr>
                        <a:t>DANDGAVAL POOJA MANOJ </a:t>
                      </a:r>
                    </a:p>
                    <a:p>
                      <a:pPr algn="ctr"/>
                      <a:endParaRPr kumimoji="0" lang="en-IN" sz="1800" b="0" kern="1200" cap="none" spc="0" dirty="0" smtClean="0">
                        <a:ln>
                          <a:noFill/>
                        </a:ln>
                        <a:solidFill>
                          <a:schemeClr val="tx1"/>
                        </a:solidFill>
                        <a:effectLst/>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kumimoji="0" lang="en-IN" sz="1800" b="0" kern="1200" cap="none" spc="0" dirty="0" smtClean="0">
                          <a:ln>
                            <a:noFill/>
                          </a:ln>
                          <a:solidFill>
                            <a:schemeClr val="tx1"/>
                          </a:solidFill>
                          <a:effectLst/>
                          <a:latin typeface="Times New Roman" pitchFamily="18" charset="0"/>
                          <a:ea typeface="+mn-ea"/>
                          <a:cs typeface="Times New Roman" pitchFamily="18" charset="0"/>
                        </a:rPr>
                        <a:t>2111670119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800" b="0" kern="1200" cap="none" spc="0" dirty="0" smtClean="0">
                          <a:ln>
                            <a:noFill/>
                          </a:ln>
                          <a:solidFill>
                            <a:schemeClr val="tx1"/>
                          </a:solidFill>
                          <a:effectLst/>
                          <a:latin typeface="Times New Roman" pitchFamily="18" charset="0"/>
                          <a:ea typeface="+mn-ea"/>
                          <a:cs typeface="Times New Roman" pitchFamily="18" charset="0"/>
                        </a:rPr>
                        <a:t>TYCE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cap="none" spc="0" dirty="0" smtClean="0">
                          <a:ln>
                            <a:noFill/>
                          </a:ln>
                          <a:solidFill>
                            <a:schemeClr val="tx1"/>
                          </a:solidFill>
                          <a:effectLst/>
                          <a:latin typeface="Times New Roman" pitchFamily="18" charset="0"/>
                          <a:cs typeface="Times New Roman" pitchFamily="18" charset="0"/>
                        </a:rPr>
                        <a:t>89.80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a:stretch>
                    </a:blipFill>
                  </a:tcPr>
                </a:tc>
              </a:tr>
              <a:tr h="1932268">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3</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PHADOL ADITYA DATTATRAY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2111670060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TYCE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cap="none" spc="0" dirty="0" smtClean="0">
                          <a:ln>
                            <a:noFill/>
                          </a:ln>
                          <a:solidFill>
                            <a:schemeClr val="tx1"/>
                          </a:solidFill>
                          <a:effectLst/>
                          <a:latin typeface="Times New Roman" pitchFamily="18" charset="0"/>
                          <a:cs typeface="Times New Roman" pitchFamily="18" charset="0"/>
                        </a:rPr>
                        <a:t>88.30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a:stretch>
                    </a:blip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9144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Civil engineering Toppers             TYCE </a:t>
            </a:r>
            <a:r>
              <a:rPr lang="en-IN" sz="32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W-23</a:t>
            </a:r>
            <a:endParaRPr lang="en-IN" sz="17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152399" y="3844834"/>
          <a:ext cx="7391403" cy="6975566"/>
        </p:xfrm>
        <a:graphic>
          <a:graphicData uri="http://schemas.openxmlformats.org/drawingml/2006/table">
            <a:tbl>
              <a:tblPr firstRow="1" bandRow="1">
                <a:tableStyleId>{7DF18680-E054-41AD-8BC1-D1AEF772440D}</a:tableStyleId>
              </a:tblPr>
              <a:tblGrid>
                <a:gridCol w="609601"/>
                <a:gridCol w="1905000"/>
                <a:gridCol w="1371600"/>
                <a:gridCol w="838200"/>
                <a:gridCol w="762000"/>
                <a:gridCol w="1905002"/>
              </a:tblGrid>
              <a:tr h="1035870">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Sr. No</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Name of</a:t>
                      </a:r>
                      <a:r>
                        <a:rPr lang="en-IN" sz="2000" b="1" cap="none" spc="0" baseline="0" dirty="0" smtClean="0">
                          <a:ln>
                            <a:noFill/>
                          </a:ln>
                          <a:solidFill>
                            <a:srgbClr val="FF0000"/>
                          </a:solidFill>
                          <a:effectLst/>
                          <a:latin typeface="Times New Roman" pitchFamily="18" charset="0"/>
                          <a:cs typeface="Times New Roman" pitchFamily="18" charset="0"/>
                        </a:rPr>
                        <a:t> Student</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Enrolment</a:t>
                      </a:r>
                      <a:r>
                        <a:rPr lang="en-IN" sz="2000" b="1" cap="none" spc="0" baseline="0" dirty="0" smtClean="0">
                          <a:ln>
                            <a:noFill/>
                          </a:ln>
                          <a:solidFill>
                            <a:srgbClr val="FF0000"/>
                          </a:solidFill>
                          <a:effectLst/>
                          <a:latin typeface="Times New Roman" pitchFamily="18" charset="0"/>
                          <a:cs typeface="Times New Roman" pitchFamily="18" charset="0"/>
                        </a:rPr>
                        <a:t>  No </a:t>
                      </a:r>
                      <a:r>
                        <a:rPr lang="en-IN" sz="2000" b="1" cap="none" spc="0" dirty="0" smtClean="0">
                          <a:ln>
                            <a:noFill/>
                          </a:ln>
                          <a:solidFill>
                            <a:srgbClr val="FF0000"/>
                          </a:solidFill>
                          <a:effectLst/>
                          <a:latin typeface="Times New Roman" pitchFamily="18" charset="0"/>
                          <a:cs typeface="Times New Roman" pitchFamily="18" charset="0"/>
                        </a:rPr>
                        <a:t> </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Class</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Photos</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047756">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01</a:t>
                      </a:r>
                      <a:endParaRPr kumimoji="0" lang="en-IN" sz="1800" b="0" kern="1200" cap="none" spc="0" dirty="0">
                        <a:ln>
                          <a:noFill/>
                        </a:ln>
                        <a:solidFill>
                          <a:schemeClr val="tx1"/>
                        </a:solidFill>
                        <a:effectLst/>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US" sz="1800" b="0" kern="1200" cap="none" spc="0" dirty="0" smtClean="0">
                          <a:ln>
                            <a:noFill/>
                          </a:ln>
                          <a:solidFill>
                            <a:schemeClr val="tx1"/>
                          </a:solidFill>
                          <a:effectLst/>
                          <a:latin typeface="Times New Roman" pitchFamily="18" charset="0"/>
                          <a:ea typeface="+mn-ea"/>
                          <a:cs typeface="Times New Roman" pitchFamily="18" charset="0"/>
                        </a:rPr>
                        <a:t>PRATHAMESH SHRAVAN DHANRALE</a:t>
                      </a:r>
                      <a:endParaRPr kumimoji="0" lang="en-IN" sz="1800" b="0" kern="1200" cap="none" spc="0" dirty="0" smtClean="0">
                        <a:ln>
                          <a:noFill/>
                        </a:ln>
                        <a:solidFill>
                          <a:schemeClr val="tx1"/>
                        </a:solidFill>
                        <a:effectLst/>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US" sz="1800" b="0" kern="1200" cap="none" spc="0" dirty="0" smtClean="0">
                          <a:ln>
                            <a:noFill/>
                          </a:ln>
                          <a:solidFill>
                            <a:schemeClr val="tx1"/>
                          </a:solidFill>
                          <a:effectLst/>
                          <a:latin typeface="Times New Roman" pitchFamily="18" charset="0"/>
                          <a:ea typeface="+mn-ea"/>
                          <a:cs typeface="Times New Roman" pitchFamily="18" charset="0"/>
                        </a:rPr>
                        <a:t>2211670075</a:t>
                      </a:r>
                      <a:endParaRPr kumimoji="0" lang="en-IN" sz="1800" b="0" kern="1200" cap="none" spc="0" dirty="0" smtClean="0">
                        <a:ln>
                          <a:noFill/>
                        </a:ln>
                        <a:solidFill>
                          <a:schemeClr val="tx1"/>
                        </a:solidFill>
                        <a:effectLst/>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b="0" cap="none" spc="0" dirty="0" smtClean="0">
                          <a:ln>
                            <a:noFill/>
                          </a:ln>
                          <a:solidFill>
                            <a:schemeClr val="tx1"/>
                          </a:solidFill>
                          <a:effectLst/>
                          <a:latin typeface="Times New Roman" pitchFamily="18" charset="0"/>
                          <a:cs typeface="Times New Roman" pitchFamily="18" charset="0"/>
                        </a:rPr>
                        <a:t>SYCE</a:t>
                      </a:r>
                      <a:r>
                        <a:rPr lang="en-IN" b="0" cap="none" spc="0" baseline="0" dirty="0" smtClean="0">
                          <a:ln>
                            <a:noFill/>
                          </a:ln>
                          <a:solidFill>
                            <a:schemeClr val="tx1"/>
                          </a:solidFill>
                          <a:effectLst/>
                          <a:latin typeface="Times New Roman" pitchFamily="18" charset="0"/>
                          <a:cs typeface="Times New Roman" pitchFamily="18" charset="0"/>
                        </a:rPr>
                        <a:t> </a:t>
                      </a:r>
                      <a:endParaRPr lang="en-IN"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b="1" dirty="0" smtClean="0">
                          <a:latin typeface="Times New Roman" pitchFamily="18" charset="0"/>
                          <a:cs typeface="Times New Roman" pitchFamily="18" charset="0"/>
                        </a:rPr>
                        <a:t>87.89</a:t>
                      </a:r>
                      <a:endParaRPr lang="en-IN"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IN"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1880260">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02</a:t>
                      </a:r>
                      <a:endParaRPr kumimoji="0" lang="en-IN" sz="1800" b="0" kern="1200" cap="none" spc="0" dirty="0">
                        <a:ln>
                          <a:noFill/>
                        </a:ln>
                        <a:solidFill>
                          <a:schemeClr val="tx1"/>
                        </a:solidFill>
                        <a:effectLst/>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US" sz="1800" b="0" kern="1200" cap="none" spc="0" dirty="0" smtClean="0">
                          <a:ln>
                            <a:noFill/>
                          </a:ln>
                          <a:solidFill>
                            <a:schemeClr val="tx1"/>
                          </a:solidFill>
                          <a:effectLst/>
                          <a:latin typeface="Times New Roman" pitchFamily="18" charset="0"/>
                          <a:ea typeface="+mn-ea"/>
                          <a:cs typeface="Times New Roman" pitchFamily="18" charset="0"/>
                        </a:rPr>
                        <a:t>JAGTAP ISHA SANJAY</a:t>
                      </a:r>
                      <a:endParaRPr kumimoji="0" lang="en-IN" sz="1800" b="0" kern="1200" cap="none" spc="0" dirty="0" smtClean="0">
                        <a:ln>
                          <a:noFill/>
                        </a:ln>
                        <a:solidFill>
                          <a:schemeClr val="tx1"/>
                        </a:solidFill>
                        <a:effectLst/>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US" sz="1800" b="0" kern="1200" cap="none" spc="0" dirty="0" smtClean="0">
                          <a:ln>
                            <a:noFill/>
                          </a:ln>
                          <a:solidFill>
                            <a:schemeClr val="tx1"/>
                          </a:solidFill>
                          <a:effectLst/>
                          <a:latin typeface="Times New Roman" pitchFamily="18" charset="0"/>
                          <a:ea typeface="+mn-ea"/>
                          <a:cs typeface="Times New Roman" pitchFamily="18" charset="0"/>
                        </a:rPr>
                        <a:t>2211670010</a:t>
                      </a:r>
                      <a:endParaRPr kumimoji="0" lang="en-IN" sz="1800" b="0" kern="1200" cap="none" spc="0" dirty="0" smtClean="0">
                        <a:ln>
                          <a:noFill/>
                        </a:ln>
                        <a:solidFill>
                          <a:schemeClr val="tx1"/>
                        </a:solidFill>
                        <a:effectLst/>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b="0" cap="none" spc="0" dirty="0" smtClean="0">
                          <a:ln>
                            <a:noFill/>
                          </a:ln>
                          <a:solidFill>
                            <a:schemeClr val="tx1"/>
                          </a:solidFill>
                          <a:effectLst/>
                          <a:latin typeface="Times New Roman" pitchFamily="18" charset="0"/>
                          <a:cs typeface="Times New Roman" pitchFamily="18" charset="0"/>
                        </a:rPr>
                        <a:t>SYCE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b="1" dirty="0" smtClean="0">
                          <a:latin typeface="Times New Roman" pitchFamily="18" charset="0"/>
                          <a:cs typeface="Times New Roman" pitchFamily="18" charset="0"/>
                        </a:rPr>
                        <a:t>86.32</a:t>
                      </a:r>
                      <a:endParaRPr lang="en-IN"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IN"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a:stretch>
                    </a:blipFill>
                  </a:tcPr>
                </a:tc>
              </a:tr>
              <a:tr h="1985554">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03</a:t>
                      </a:r>
                      <a:endParaRPr kumimoji="0" lang="en-IN" sz="1800" b="0" kern="1200" cap="none" spc="0" dirty="0">
                        <a:ln>
                          <a:noFill/>
                        </a:ln>
                        <a:solidFill>
                          <a:schemeClr val="tx1"/>
                        </a:solidFill>
                        <a:effectLst/>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US" sz="1800" b="0" kern="1200" cap="none" spc="0" dirty="0" smtClean="0">
                          <a:ln>
                            <a:noFill/>
                          </a:ln>
                          <a:solidFill>
                            <a:schemeClr val="tx1"/>
                          </a:solidFill>
                          <a:effectLst/>
                          <a:latin typeface="Times New Roman" pitchFamily="18" charset="0"/>
                          <a:ea typeface="+mn-ea"/>
                          <a:cs typeface="Times New Roman" pitchFamily="18" charset="0"/>
                        </a:rPr>
                        <a:t>CHAROSKAR PAYAL SHARAD</a:t>
                      </a:r>
                      <a:endParaRPr kumimoji="0" lang="en-IN" sz="1800" b="0" kern="1200" cap="none" spc="0" dirty="0">
                        <a:ln>
                          <a:noFill/>
                        </a:ln>
                        <a:solidFill>
                          <a:schemeClr val="tx1"/>
                        </a:solidFill>
                        <a:effectLst/>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US" sz="1800" b="0" kern="1200" cap="none" spc="0" dirty="0" smtClean="0">
                          <a:ln>
                            <a:noFill/>
                          </a:ln>
                          <a:solidFill>
                            <a:schemeClr val="tx1"/>
                          </a:solidFill>
                          <a:effectLst/>
                          <a:latin typeface="Times New Roman" pitchFamily="18" charset="0"/>
                          <a:ea typeface="+mn-ea"/>
                          <a:cs typeface="Times New Roman" pitchFamily="18" charset="0"/>
                        </a:rPr>
                        <a:t>2211670008</a:t>
                      </a:r>
                      <a:endParaRPr kumimoji="0" lang="en-IN" sz="1800" b="0" kern="1200" cap="none" spc="0" dirty="0">
                        <a:ln>
                          <a:noFill/>
                        </a:ln>
                        <a:solidFill>
                          <a:schemeClr val="tx1"/>
                        </a:solidFill>
                        <a:effectLst/>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b="0" cap="none" spc="0" dirty="0" smtClean="0">
                          <a:ln>
                            <a:noFill/>
                          </a:ln>
                          <a:solidFill>
                            <a:schemeClr val="tx1"/>
                          </a:solidFill>
                          <a:effectLst/>
                          <a:latin typeface="Times New Roman" pitchFamily="18" charset="0"/>
                          <a:cs typeface="Times New Roman" pitchFamily="18" charset="0"/>
                        </a:rPr>
                        <a:t>SYCE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b="1" dirty="0" smtClean="0">
                          <a:latin typeface="Times New Roman" pitchFamily="18" charset="0"/>
                          <a:cs typeface="Times New Roman" pitchFamily="18" charset="0"/>
                        </a:rPr>
                        <a:t>82.11</a:t>
                      </a:r>
                      <a:endParaRPr lang="en-IN"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a:stretch>
                    </a:blipFill>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2643</TotalTime>
  <Words>3114</Words>
  <Application>Microsoft Office PowerPoint</Application>
  <PresentationFormat>Custom</PresentationFormat>
  <Paragraphs>486</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Oriel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Vardhaman</dc:creator>
  <cp:lastModifiedBy>Vardhaman</cp:lastModifiedBy>
  <cp:revision>404</cp:revision>
  <dcterms:created xsi:type="dcterms:W3CDTF">2006-08-16T00:00:00Z</dcterms:created>
  <dcterms:modified xsi:type="dcterms:W3CDTF">2024-07-25T11:38:38Z</dcterms:modified>
</cp:coreProperties>
</file>