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handoutMasterIdLst>
    <p:handoutMasterId r:id="rId24"/>
  </p:handoutMasterIdLst>
  <p:sldIdLst>
    <p:sldId id="256" r:id="rId2"/>
    <p:sldId id="257" r:id="rId3"/>
    <p:sldId id="259" r:id="rId4"/>
    <p:sldId id="258" r:id="rId5"/>
    <p:sldId id="260" r:id="rId6"/>
    <p:sldId id="261" r:id="rId7"/>
    <p:sldId id="262" r:id="rId8"/>
    <p:sldId id="272" r:id="rId9"/>
    <p:sldId id="271" r:id="rId10"/>
    <p:sldId id="264" r:id="rId11"/>
    <p:sldId id="284" r:id="rId12"/>
    <p:sldId id="286" r:id="rId13"/>
    <p:sldId id="287" r:id="rId14"/>
    <p:sldId id="274" r:id="rId15"/>
    <p:sldId id="294" r:id="rId16"/>
    <p:sldId id="288" r:id="rId17"/>
    <p:sldId id="289" r:id="rId18"/>
    <p:sldId id="290" r:id="rId19"/>
    <p:sldId id="291" r:id="rId20"/>
    <p:sldId id="292" r:id="rId21"/>
    <p:sldId id="293" r:id="rId22"/>
  </p:sldIdLst>
  <p:sldSz cx="7772400" cy="10972800"/>
  <p:notesSz cx="7102475" cy="10234613"/>
  <p:defaultTextStyle>
    <a:defPPr>
      <a:defRPr lang="en-US"/>
    </a:defPPr>
    <a:lvl1pPr marL="0" algn="l" defTabSz="957765" rtl="0" eaLnBrk="1" latinLnBrk="0" hangingPunct="1">
      <a:defRPr sz="1800" kern="1200">
        <a:solidFill>
          <a:schemeClr val="tx1"/>
        </a:solidFill>
        <a:latin typeface="+mn-lt"/>
        <a:ea typeface="+mn-ea"/>
        <a:cs typeface="+mn-cs"/>
      </a:defRPr>
    </a:lvl1pPr>
    <a:lvl2pPr marL="478882" algn="l" defTabSz="957765" rtl="0" eaLnBrk="1" latinLnBrk="0" hangingPunct="1">
      <a:defRPr sz="1800" kern="1200">
        <a:solidFill>
          <a:schemeClr val="tx1"/>
        </a:solidFill>
        <a:latin typeface="+mn-lt"/>
        <a:ea typeface="+mn-ea"/>
        <a:cs typeface="+mn-cs"/>
      </a:defRPr>
    </a:lvl2pPr>
    <a:lvl3pPr marL="957765" algn="l" defTabSz="957765" rtl="0" eaLnBrk="1" latinLnBrk="0" hangingPunct="1">
      <a:defRPr sz="1800" kern="1200">
        <a:solidFill>
          <a:schemeClr val="tx1"/>
        </a:solidFill>
        <a:latin typeface="+mn-lt"/>
        <a:ea typeface="+mn-ea"/>
        <a:cs typeface="+mn-cs"/>
      </a:defRPr>
    </a:lvl3pPr>
    <a:lvl4pPr marL="1436649" algn="l" defTabSz="957765" rtl="0" eaLnBrk="1" latinLnBrk="0" hangingPunct="1">
      <a:defRPr sz="1800" kern="1200">
        <a:solidFill>
          <a:schemeClr val="tx1"/>
        </a:solidFill>
        <a:latin typeface="+mn-lt"/>
        <a:ea typeface="+mn-ea"/>
        <a:cs typeface="+mn-cs"/>
      </a:defRPr>
    </a:lvl4pPr>
    <a:lvl5pPr marL="1915532" algn="l" defTabSz="957765" rtl="0" eaLnBrk="1" latinLnBrk="0" hangingPunct="1">
      <a:defRPr sz="1800" kern="1200">
        <a:solidFill>
          <a:schemeClr val="tx1"/>
        </a:solidFill>
        <a:latin typeface="+mn-lt"/>
        <a:ea typeface="+mn-ea"/>
        <a:cs typeface="+mn-cs"/>
      </a:defRPr>
    </a:lvl5pPr>
    <a:lvl6pPr marL="2394414" algn="l" defTabSz="957765" rtl="0" eaLnBrk="1" latinLnBrk="0" hangingPunct="1">
      <a:defRPr sz="1800" kern="1200">
        <a:solidFill>
          <a:schemeClr val="tx1"/>
        </a:solidFill>
        <a:latin typeface="+mn-lt"/>
        <a:ea typeface="+mn-ea"/>
        <a:cs typeface="+mn-cs"/>
      </a:defRPr>
    </a:lvl6pPr>
    <a:lvl7pPr marL="2873296" algn="l" defTabSz="957765" rtl="0" eaLnBrk="1" latinLnBrk="0" hangingPunct="1">
      <a:defRPr sz="1800" kern="1200">
        <a:solidFill>
          <a:schemeClr val="tx1"/>
        </a:solidFill>
        <a:latin typeface="+mn-lt"/>
        <a:ea typeface="+mn-ea"/>
        <a:cs typeface="+mn-cs"/>
      </a:defRPr>
    </a:lvl7pPr>
    <a:lvl8pPr marL="3352181" algn="l" defTabSz="957765" rtl="0" eaLnBrk="1" latinLnBrk="0" hangingPunct="1">
      <a:defRPr sz="1800" kern="1200">
        <a:solidFill>
          <a:schemeClr val="tx1"/>
        </a:solidFill>
        <a:latin typeface="+mn-lt"/>
        <a:ea typeface="+mn-ea"/>
        <a:cs typeface="+mn-cs"/>
      </a:defRPr>
    </a:lvl8pPr>
    <a:lvl9pPr marL="3831063" algn="l" defTabSz="957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76" autoAdjust="0"/>
    <p:restoredTop sz="94624" autoAdjust="0"/>
  </p:normalViewPr>
  <p:slideViewPr>
    <p:cSldViewPr>
      <p:cViewPr>
        <p:scale>
          <a:sx n="75" d="100"/>
          <a:sy n="75" d="100"/>
        </p:scale>
        <p:origin x="-1740" y="1008"/>
      </p:cViewPr>
      <p:guideLst>
        <p:guide orient="horz" pos="3456"/>
        <p:guide pos="244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D1D15-0893-425B-AA4A-ECED2241B8DF}" type="doc">
      <dgm:prSet loTypeId="urn:microsoft.com/office/officeart/2005/8/layout/vList3" loCatId="list" qsTypeId="urn:microsoft.com/office/officeart/2005/8/quickstyle/simple4" qsCatId="simple" csTypeId="urn:microsoft.com/office/officeart/2005/8/colors/accent1_2" csCatId="accent1" phldr="1"/>
      <dgm:spPr/>
    </dgm:pt>
    <dgm:pt modelId="{2D63A8E9-3CD6-455B-BF85-C33D6AB4FAAA}">
      <dgm:prSet phldrT="[Text]" custT="1">
        <dgm:style>
          <a:lnRef idx="1">
            <a:schemeClr val="accent3"/>
          </a:lnRef>
          <a:fillRef idx="3">
            <a:schemeClr val="accent3"/>
          </a:fillRef>
          <a:effectRef idx="2">
            <a:schemeClr val="accent3"/>
          </a:effectRef>
          <a:fontRef idx="minor">
            <a:schemeClr val="lt1"/>
          </a:fontRef>
        </dgm:style>
      </dgm:prSet>
      <dgm:spPr>
        <a:solidFill>
          <a:schemeClr val="tx2">
            <a:lumMod val="60000"/>
            <a:lumOff val="40000"/>
          </a:schemeClr>
        </a:solidFill>
      </dgm:spPr>
      <dgm:t>
        <a:bodyPr/>
        <a:lstStyle/>
        <a:p>
          <a:pPr algn="ctr"/>
          <a:r>
            <a:rPr lang="en-IN" sz="2800" b="1" dirty="0" smtClean="0">
              <a:solidFill>
                <a:srgbClr val="FFFF00"/>
              </a:solidFill>
              <a:latin typeface="Times New Roman" pitchFamily="18" charset="0"/>
              <a:cs typeface="Times New Roman" pitchFamily="18" charset="0"/>
            </a:rPr>
            <a:t>SANDIP POLYTECHNIC</a:t>
          </a:r>
          <a:endParaRPr lang="en-IN" sz="2800" b="1" dirty="0">
            <a:solidFill>
              <a:srgbClr val="FFFF00"/>
            </a:solidFill>
            <a:latin typeface="Times New Roman" pitchFamily="18" charset="0"/>
            <a:cs typeface="Times New Roman" pitchFamily="18" charset="0"/>
          </a:endParaRPr>
        </a:p>
      </dgm:t>
    </dgm:pt>
    <dgm:pt modelId="{8FEA41E5-9452-4765-818A-DE1D0DC0153F}" type="parTrans" cxnId="{730248C5-2C10-45E9-99F9-AB228962BE15}">
      <dgm:prSet/>
      <dgm:spPr/>
      <dgm:t>
        <a:bodyPr/>
        <a:lstStyle/>
        <a:p>
          <a:endParaRPr lang="en-IN"/>
        </a:p>
      </dgm:t>
    </dgm:pt>
    <dgm:pt modelId="{F387620E-BC11-48D6-B64A-7E70C8E4AEBA}" type="sibTrans" cxnId="{730248C5-2C10-45E9-99F9-AB228962BE15}">
      <dgm:prSet/>
      <dgm:spPr/>
      <dgm:t>
        <a:bodyPr/>
        <a:lstStyle/>
        <a:p>
          <a:endParaRPr lang="en-IN"/>
        </a:p>
      </dgm:t>
    </dgm:pt>
    <dgm:pt modelId="{E6C6C47C-5370-4747-9AAB-A8CC6135FDC8}" type="pres">
      <dgm:prSet presAssocID="{B51D1D15-0893-425B-AA4A-ECED2241B8DF}" presName="linearFlow" presStyleCnt="0">
        <dgm:presLayoutVars>
          <dgm:dir/>
          <dgm:resizeHandles val="exact"/>
        </dgm:presLayoutVars>
      </dgm:prSet>
      <dgm:spPr/>
    </dgm:pt>
    <dgm:pt modelId="{39EF4E70-C30E-4C18-A427-FA8D14A4D1C4}" type="pres">
      <dgm:prSet presAssocID="{2D63A8E9-3CD6-455B-BF85-C33D6AB4FAAA}" presName="composite" presStyleCnt="0"/>
      <dgm:spPr/>
    </dgm:pt>
    <dgm:pt modelId="{7145AC7A-AB7F-4464-888D-B6DE04F4DCF2}" type="pres">
      <dgm:prSet presAssocID="{2D63A8E9-3CD6-455B-BF85-C33D6AB4FAAA}" presName="imgShp" presStyleLbl="fgImgPlace1" presStyleIdx="0" presStyleCnt="1" custLinFactNeighborX="-8305"/>
      <dgm:spPr>
        <a:prstGeom prst="rect">
          <a:avLst/>
        </a:prstGeom>
        <a:blipFill rotWithShape="0">
          <a:blip xmlns:r="http://schemas.openxmlformats.org/officeDocument/2006/relationships" r:embed="rId1"/>
          <a:stretch>
            <a:fillRect/>
          </a:stretch>
        </a:blipFill>
        <a:ln>
          <a:solidFill>
            <a:schemeClr val="tx1"/>
          </a:solidFill>
        </a:ln>
      </dgm:spPr>
      <dgm:t>
        <a:bodyPr/>
        <a:lstStyle/>
        <a:p>
          <a:endParaRPr lang="en-IN"/>
        </a:p>
      </dgm:t>
    </dgm:pt>
    <dgm:pt modelId="{CD68AE3D-7320-4FB4-8D11-A328FCB6EB3B}" type="pres">
      <dgm:prSet presAssocID="{2D63A8E9-3CD6-455B-BF85-C33D6AB4FAAA}" presName="txShp" presStyleLbl="node1" presStyleIdx="0" presStyleCnt="1" custScaleX="133706" custLinFactNeighborX="3656" custLinFactNeighborY="-34660">
        <dgm:presLayoutVars>
          <dgm:bulletEnabled val="1"/>
        </dgm:presLayoutVars>
      </dgm:prSet>
      <dgm:spPr/>
      <dgm:t>
        <a:bodyPr/>
        <a:lstStyle/>
        <a:p>
          <a:endParaRPr lang="en-IN"/>
        </a:p>
      </dgm:t>
    </dgm:pt>
  </dgm:ptLst>
  <dgm:cxnLst>
    <dgm:cxn modelId="{20060DD4-E2DF-4CF6-ABA4-A0A555FB057E}" type="presOf" srcId="{2D63A8E9-3CD6-455B-BF85-C33D6AB4FAAA}" destId="{CD68AE3D-7320-4FB4-8D11-A328FCB6EB3B}" srcOrd="0" destOrd="0" presId="urn:microsoft.com/office/officeart/2005/8/layout/vList3"/>
    <dgm:cxn modelId="{5C13A094-F8B8-4641-AB68-23A4DE321D5E}" type="presOf" srcId="{B51D1D15-0893-425B-AA4A-ECED2241B8DF}" destId="{E6C6C47C-5370-4747-9AAB-A8CC6135FDC8}" srcOrd="0" destOrd="0" presId="urn:microsoft.com/office/officeart/2005/8/layout/vList3"/>
    <dgm:cxn modelId="{730248C5-2C10-45E9-99F9-AB228962BE15}" srcId="{B51D1D15-0893-425B-AA4A-ECED2241B8DF}" destId="{2D63A8E9-3CD6-455B-BF85-C33D6AB4FAAA}" srcOrd="0" destOrd="0" parTransId="{8FEA41E5-9452-4765-818A-DE1D0DC0153F}" sibTransId="{F387620E-BC11-48D6-B64A-7E70C8E4AEBA}"/>
    <dgm:cxn modelId="{36064CC2-7E21-4ACA-B6C2-AD3D30A4067C}" type="presParOf" srcId="{E6C6C47C-5370-4747-9AAB-A8CC6135FDC8}" destId="{39EF4E70-C30E-4C18-A427-FA8D14A4D1C4}" srcOrd="0" destOrd="0" presId="urn:microsoft.com/office/officeart/2005/8/layout/vList3"/>
    <dgm:cxn modelId="{B53D0F7E-F4E2-4697-B877-E537F7658B27}" type="presParOf" srcId="{39EF4E70-C30E-4C18-A427-FA8D14A4D1C4}" destId="{7145AC7A-AB7F-4464-888D-B6DE04F4DCF2}" srcOrd="0" destOrd="0" presId="urn:microsoft.com/office/officeart/2005/8/layout/vList3"/>
    <dgm:cxn modelId="{71EC2923-360B-423A-941E-D09F1CB11E24}" type="presParOf" srcId="{39EF4E70-C30E-4C18-A427-FA8D14A4D1C4}" destId="{CD68AE3D-7320-4FB4-8D11-A328FCB6EB3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1805DEB-F4E2-4952-BDFD-C249FD7E6EFB}" type="doc">
      <dgm:prSet loTypeId="urn:microsoft.com/office/officeart/2005/8/layout/lProcess2" loCatId="list" qsTypeId="urn:microsoft.com/office/officeart/2005/8/quickstyle/simple1" qsCatId="simple" csTypeId="urn:microsoft.com/office/officeart/2005/8/colors/accent2_5" csCatId="accent2" phldr="1"/>
      <dgm:spPr/>
    </dgm:pt>
    <dgm:pt modelId="{13195B0A-1D33-4EEA-BBFC-2F5BD0597C77}">
      <dgm:prSet phldrT="[Text]"/>
      <dgm:spPr>
        <a:ln>
          <a:solidFill>
            <a:schemeClr val="tx1"/>
          </a:solidFill>
        </a:ln>
      </dgm:spPr>
      <dgm:t>
        <a:bodyPr/>
        <a:lstStyle/>
        <a:p>
          <a:pPr algn="ctr"/>
          <a:r>
            <a:rPr lang="en-IN" b="1" dirty="0" smtClean="0">
              <a:latin typeface="Times New Roman" pitchFamily="18" charset="0"/>
              <a:cs typeface="Times New Roman" pitchFamily="18" charset="0"/>
            </a:rPr>
            <a:t>August - December 2023</a:t>
          </a:r>
          <a:endParaRPr lang="en-IN" b="1" dirty="0">
            <a:latin typeface="Times New Roman" pitchFamily="18" charset="0"/>
            <a:cs typeface="Times New Roman" pitchFamily="18" charset="0"/>
          </a:endParaRPr>
        </a:p>
      </dgm:t>
    </dgm:pt>
    <dgm:pt modelId="{41463EB1-1208-4B6B-A421-CACBDFD28B5D}" type="parTrans" cxnId="{5B8B552E-537E-4F00-B0B9-4CC524CDCBCD}">
      <dgm:prSet/>
      <dgm:spPr/>
      <dgm:t>
        <a:bodyPr/>
        <a:lstStyle/>
        <a:p>
          <a:endParaRPr lang="en-IN"/>
        </a:p>
      </dgm:t>
    </dgm:pt>
    <dgm:pt modelId="{1240A49C-7EB2-4EE6-AD85-F28D0D3C70B6}" type="sibTrans" cxnId="{5B8B552E-537E-4F00-B0B9-4CC524CDCBCD}">
      <dgm:prSet/>
      <dgm:spPr/>
      <dgm:t>
        <a:bodyPr/>
        <a:lstStyle/>
        <a:p>
          <a:endParaRPr lang="en-IN"/>
        </a:p>
      </dgm:t>
    </dgm:pt>
    <dgm:pt modelId="{B71E3B61-AF63-41B8-BD38-9AED08C2A95E}">
      <dgm:prSet>
        <dgm:style>
          <a:lnRef idx="2">
            <a:schemeClr val="accent3"/>
          </a:lnRef>
          <a:fillRef idx="1">
            <a:schemeClr val="lt1"/>
          </a:fillRef>
          <a:effectRef idx="0">
            <a:schemeClr val="accent3"/>
          </a:effectRef>
          <a:fontRef idx="minor">
            <a:schemeClr val="dk1"/>
          </a:fontRef>
        </dgm:style>
      </dgm:prSet>
      <dgm:spPr>
        <a:ln>
          <a:solidFill>
            <a:schemeClr val="tx1"/>
          </a:solidFill>
        </a:ln>
      </dgm:spPr>
      <dgm:t>
        <a:bodyPr anchor="ctr"/>
        <a:lstStyle/>
        <a:p>
          <a:pPr algn="ctr"/>
          <a:r>
            <a:rPr lang="en-IN" b="1" cap="none" spc="0" dirty="0" smtClean="0">
              <a:ln w="1905"/>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rPr>
            <a:t>NEWSLETTER</a:t>
          </a:r>
          <a:endParaRPr lang="en-IN" b="1" dirty="0">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dgm:t>
    </dgm:pt>
    <dgm:pt modelId="{4447D875-7E2F-436F-A1A7-2D38D9FDEC86}" type="parTrans" cxnId="{EBB50FA5-0676-48E4-B2D8-C949F782F718}">
      <dgm:prSet/>
      <dgm:spPr/>
      <dgm:t>
        <a:bodyPr/>
        <a:lstStyle/>
        <a:p>
          <a:endParaRPr lang="en-IN"/>
        </a:p>
      </dgm:t>
    </dgm:pt>
    <dgm:pt modelId="{D74253B6-3610-492A-BE55-0666A677348A}" type="sibTrans" cxnId="{EBB50FA5-0676-48E4-B2D8-C949F782F718}">
      <dgm:prSet/>
      <dgm:spPr/>
      <dgm:t>
        <a:bodyPr/>
        <a:lstStyle/>
        <a:p>
          <a:endParaRPr lang="en-IN"/>
        </a:p>
      </dgm:t>
    </dgm:pt>
    <dgm:pt modelId="{2102B9FB-5899-45E3-ACC8-2F55F28C8016}" type="pres">
      <dgm:prSet presAssocID="{C1805DEB-F4E2-4952-BDFD-C249FD7E6EFB}" presName="theList" presStyleCnt="0">
        <dgm:presLayoutVars>
          <dgm:dir/>
          <dgm:animLvl val="lvl"/>
          <dgm:resizeHandles val="exact"/>
        </dgm:presLayoutVars>
      </dgm:prSet>
      <dgm:spPr/>
    </dgm:pt>
    <dgm:pt modelId="{4A472B04-A18B-41A7-8A24-076854D07114}" type="pres">
      <dgm:prSet presAssocID="{13195B0A-1D33-4EEA-BBFC-2F5BD0597C77}" presName="compNode" presStyleCnt="0"/>
      <dgm:spPr/>
    </dgm:pt>
    <dgm:pt modelId="{C69A3EB6-C935-4EEA-8EEA-76CAE054B9BA}" type="pres">
      <dgm:prSet presAssocID="{13195B0A-1D33-4EEA-BBFC-2F5BD0597C77}" presName="aNode" presStyleLbl="bgShp" presStyleIdx="0" presStyleCnt="1" custLinFactNeighborX="10870" custLinFactNeighborY="-2767"/>
      <dgm:spPr/>
      <dgm:t>
        <a:bodyPr/>
        <a:lstStyle/>
        <a:p>
          <a:endParaRPr lang="en-IN"/>
        </a:p>
      </dgm:t>
    </dgm:pt>
    <dgm:pt modelId="{14DF58EC-0217-4DE4-88E2-89206375D10D}" type="pres">
      <dgm:prSet presAssocID="{13195B0A-1D33-4EEA-BBFC-2F5BD0597C77}" presName="textNode" presStyleLbl="bgShp" presStyleIdx="0" presStyleCnt="1"/>
      <dgm:spPr/>
      <dgm:t>
        <a:bodyPr/>
        <a:lstStyle/>
        <a:p>
          <a:endParaRPr lang="en-IN"/>
        </a:p>
      </dgm:t>
    </dgm:pt>
    <dgm:pt modelId="{02D180A3-6C79-4606-9E52-9DAB4167B735}" type="pres">
      <dgm:prSet presAssocID="{13195B0A-1D33-4EEA-BBFC-2F5BD0597C77}" presName="compChildNode" presStyleCnt="0"/>
      <dgm:spPr/>
    </dgm:pt>
    <dgm:pt modelId="{17A489D2-FE6A-4302-9010-72FD8CAEC605}" type="pres">
      <dgm:prSet presAssocID="{13195B0A-1D33-4EEA-BBFC-2F5BD0597C77}" presName="theInnerList" presStyleCnt="0"/>
      <dgm:spPr/>
    </dgm:pt>
    <dgm:pt modelId="{9FB85224-C0C5-47F3-B4A0-D02B8291497D}" type="pres">
      <dgm:prSet presAssocID="{B71E3B61-AF63-41B8-BD38-9AED08C2A95E}" presName="childNode" presStyleLbl="node1" presStyleIdx="0" presStyleCnt="1" custScaleX="125000">
        <dgm:presLayoutVars>
          <dgm:bulletEnabled val="1"/>
        </dgm:presLayoutVars>
      </dgm:prSet>
      <dgm:spPr/>
      <dgm:t>
        <a:bodyPr/>
        <a:lstStyle/>
        <a:p>
          <a:endParaRPr lang="en-IN"/>
        </a:p>
      </dgm:t>
    </dgm:pt>
  </dgm:ptLst>
  <dgm:cxnLst>
    <dgm:cxn modelId="{0C0F6C89-AC11-4BF0-B1D1-92353291D9E8}" type="presOf" srcId="{B71E3B61-AF63-41B8-BD38-9AED08C2A95E}" destId="{9FB85224-C0C5-47F3-B4A0-D02B8291497D}" srcOrd="0" destOrd="0" presId="urn:microsoft.com/office/officeart/2005/8/layout/lProcess2"/>
    <dgm:cxn modelId="{B45AEBE7-6C55-4F8F-BBA7-45397DDA260F}" type="presOf" srcId="{13195B0A-1D33-4EEA-BBFC-2F5BD0597C77}" destId="{14DF58EC-0217-4DE4-88E2-89206375D10D}" srcOrd="1" destOrd="0" presId="urn:microsoft.com/office/officeart/2005/8/layout/lProcess2"/>
    <dgm:cxn modelId="{5B8B552E-537E-4F00-B0B9-4CC524CDCBCD}" srcId="{C1805DEB-F4E2-4952-BDFD-C249FD7E6EFB}" destId="{13195B0A-1D33-4EEA-BBFC-2F5BD0597C77}" srcOrd="0" destOrd="0" parTransId="{41463EB1-1208-4B6B-A421-CACBDFD28B5D}" sibTransId="{1240A49C-7EB2-4EE6-AD85-F28D0D3C70B6}"/>
    <dgm:cxn modelId="{48BA2254-EE96-4C2A-9BA5-60E2EA9C4E57}" type="presOf" srcId="{13195B0A-1D33-4EEA-BBFC-2F5BD0597C77}" destId="{C69A3EB6-C935-4EEA-8EEA-76CAE054B9BA}" srcOrd="0" destOrd="0" presId="urn:microsoft.com/office/officeart/2005/8/layout/lProcess2"/>
    <dgm:cxn modelId="{5EE7AA9B-7327-4754-AED2-C408D0E639D9}" type="presOf" srcId="{C1805DEB-F4E2-4952-BDFD-C249FD7E6EFB}" destId="{2102B9FB-5899-45E3-ACC8-2F55F28C8016}" srcOrd="0" destOrd="0" presId="urn:microsoft.com/office/officeart/2005/8/layout/lProcess2"/>
    <dgm:cxn modelId="{EBB50FA5-0676-48E4-B2D8-C949F782F718}" srcId="{13195B0A-1D33-4EEA-BBFC-2F5BD0597C77}" destId="{B71E3B61-AF63-41B8-BD38-9AED08C2A95E}" srcOrd="0" destOrd="0" parTransId="{4447D875-7E2F-436F-A1A7-2D38D9FDEC86}" sibTransId="{D74253B6-3610-492A-BE55-0666A677348A}"/>
    <dgm:cxn modelId="{2BA7CA52-12FD-4554-81F2-C7562542D46B}" type="presParOf" srcId="{2102B9FB-5899-45E3-ACC8-2F55F28C8016}" destId="{4A472B04-A18B-41A7-8A24-076854D07114}" srcOrd="0" destOrd="0" presId="urn:microsoft.com/office/officeart/2005/8/layout/lProcess2"/>
    <dgm:cxn modelId="{4FABBAD8-25C7-4E18-A604-4932ACF846B2}" type="presParOf" srcId="{4A472B04-A18B-41A7-8A24-076854D07114}" destId="{C69A3EB6-C935-4EEA-8EEA-76CAE054B9BA}" srcOrd="0" destOrd="0" presId="urn:microsoft.com/office/officeart/2005/8/layout/lProcess2"/>
    <dgm:cxn modelId="{C4CCA9BA-8C6A-4BB1-B7B2-F52E77299F15}" type="presParOf" srcId="{4A472B04-A18B-41A7-8A24-076854D07114}" destId="{14DF58EC-0217-4DE4-88E2-89206375D10D}" srcOrd="1" destOrd="0" presId="urn:microsoft.com/office/officeart/2005/8/layout/lProcess2"/>
    <dgm:cxn modelId="{99687E81-BDC3-483D-B3D1-186AD8D5CA3A}" type="presParOf" srcId="{4A472B04-A18B-41A7-8A24-076854D07114}" destId="{02D180A3-6C79-4606-9E52-9DAB4167B735}" srcOrd="2" destOrd="0" presId="urn:microsoft.com/office/officeart/2005/8/layout/lProcess2"/>
    <dgm:cxn modelId="{22A6DF48-AFE6-4A0B-BBD6-C560E3B55448}" type="presParOf" srcId="{02D180A3-6C79-4606-9E52-9DAB4167B735}" destId="{17A489D2-FE6A-4302-9010-72FD8CAEC605}" srcOrd="0" destOrd="0" presId="urn:microsoft.com/office/officeart/2005/8/layout/lProcess2"/>
    <dgm:cxn modelId="{16B1D250-D86E-493F-87D8-69E0841B2F4C}" type="presParOf" srcId="{17A489D2-FE6A-4302-9010-72FD8CAEC605}" destId="{9FB85224-C0C5-47F3-B4A0-D02B8291497D}" srcOrd="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4316833D-3366-4E2A-ADE5-47CDF5EA787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IN"/>
        </a:p>
      </dgm:t>
    </dgm:pt>
    <dgm:pt modelId="{7DCDF430-C332-4350-A2A5-2F69376B14C1}">
      <dgm:prSet phldrT="[Text]">
        <dgm:style>
          <a:lnRef idx="1">
            <a:schemeClr val="accent4"/>
          </a:lnRef>
          <a:fillRef idx="2">
            <a:schemeClr val="accent4"/>
          </a:fillRef>
          <a:effectRef idx="1">
            <a:schemeClr val="accent4"/>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02. HOD Message</a:t>
          </a:r>
          <a:endParaRPr lang="en-IN" dirty="0">
            <a:latin typeface="Times New Roman" pitchFamily="18" charset="0"/>
            <a:cs typeface="Times New Roman" pitchFamily="18" charset="0"/>
          </a:endParaRPr>
        </a:p>
      </dgm:t>
    </dgm:pt>
    <dgm:pt modelId="{834847A7-F3BB-44D3-934E-8C98EEFD65C2}" type="parTrans" cxnId="{548012A4-E394-4E07-9B34-AA8E698ECA43}">
      <dgm:prSet/>
      <dgm:spPr/>
      <dgm:t>
        <a:bodyPr/>
        <a:lstStyle/>
        <a:p>
          <a:pPr algn="ctr"/>
          <a:endParaRPr lang="en-IN"/>
        </a:p>
      </dgm:t>
    </dgm:pt>
    <dgm:pt modelId="{E55356F4-7E5B-45B6-908F-25F7554554C7}" type="sibTrans" cxnId="{548012A4-E394-4E07-9B34-AA8E698ECA43}">
      <dgm:prSet/>
      <dgm:spPr/>
      <dgm:t>
        <a:bodyPr/>
        <a:lstStyle/>
        <a:p>
          <a:pPr algn="ctr"/>
          <a:endParaRPr lang="en-IN"/>
        </a:p>
      </dgm:t>
    </dgm:pt>
    <dgm:pt modelId="{6CB3FA58-2E9A-4EC9-9E8D-077D725B5118}">
      <dgm:prSet phldrT="[Text]">
        <dgm:style>
          <a:lnRef idx="0">
            <a:schemeClr val="accent6"/>
          </a:lnRef>
          <a:fillRef idx="3">
            <a:schemeClr val="accent6"/>
          </a:fillRef>
          <a:effectRef idx="3">
            <a:schemeClr val="accent6"/>
          </a:effectRef>
          <a:fontRef idx="minor">
            <a:schemeClr val="lt1"/>
          </a:fontRef>
        </dgm:style>
      </dgm:prSet>
      <dgm:spPr>
        <a:solidFill>
          <a:schemeClr val="accent1">
            <a:lumMod val="75000"/>
          </a:schemeClr>
        </a:solidFill>
        <a:ln>
          <a:solidFill>
            <a:srgbClr val="FF0000"/>
          </a:solidFill>
        </a:ln>
      </dgm:spPr>
      <dgm:t>
        <a:bodyPr/>
        <a:lstStyle/>
        <a:p>
          <a:pPr algn="ctr"/>
          <a:r>
            <a:rPr lang="en-IN" dirty="0" smtClean="0">
              <a:latin typeface="Times New Roman" pitchFamily="18" charset="0"/>
              <a:cs typeface="Times New Roman" pitchFamily="18" charset="0"/>
            </a:rPr>
            <a:t>03. Editors Information </a:t>
          </a:r>
          <a:endParaRPr lang="en-IN" dirty="0">
            <a:latin typeface="Times New Roman" pitchFamily="18" charset="0"/>
            <a:cs typeface="Times New Roman" pitchFamily="18" charset="0"/>
          </a:endParaRPr>
        </a:p>
      </dgm:t>
    </dgm:pt>
    <dgm:pt modelId="{145B6207-6571-4F9C-BD0A-C9DB6434C17E}" type="parTrans" cxnId="{3BBB542C-C9D9-4135-8734-5B364A72989D}">
      <dgm:prSet/>
      <dgm:spPr/>
      <dgm:t>
        <a:bodyPr/>
        <a:lstStyle/>
        <a:p>
          <a:pPr algn="ctr"/>
          <a:endParaRPr lang="en-IN"/>
        </a:p>
      </dgm:t>
    </dgm:pt>
    <dgm:pt modelId="{826CB255-4C27-438F-AED1-5566E36C3DF2}" type="sibTrans" cxnId="{3BBB542C-C9D9-4135-8734-5B364A72989D}">
      <dgm:prSet/>
      <dgm:spPr/>
      <dgm:t>
        <a:bodyPr/>
        <a:lstStyle/>
        <a:p>
          <a:pPr algn="ctr"/>
          <a:endParaRPr lang="en-IN"/>
        </a:p>
      </dgm:t>
    </dgm:pt>
    <dgm:pt modelId="{5CE4B677-4C01-4051-A828-B967013E95A9}">
      <dgm:prSet phldrT="[Text]">
        <dgm:style>
          <a:lnRef idx="1">
            <a:schemeClr val="accent6"/>
          </a:lnRef>
          <a:fillRef idx="2">
            <a:schemeClr val="accent6"/>
          </a:fillRef>
          <a:effectRef idx="1">
            <a:schemeClr val="accent6"/>
          </a:effectRef>
          <a:fontRef idx="minor">
            <a:schemeClr val="dk1"/>
          </a:fontRef>
        </dgm:style>
      </dgm:prSet>
      <dgm:spPr>
        <a:ln>
          <a:solidFill>
            <a:srgbClr val="FF0000"/>
          </a:solidFill>
        </a:ln>
      </dgm:spPr>
      <dgm:t>
        <a:bodyPr/>
        <a:lstStyle/>
        <a:p>
          <a:pPr algn="ctr"/>
          <a:r>
            <a:rPr lang="de-DE" dirty="0" smtClean="0">
              <a:latin typeface="Times New Roman" pitchFamily="18" charset="0"/>
              <a:cs typeface="Times New Roman" pitchFamily="18" charset="0"/>
            </a:rPr>
            <a:t>04. About Civil Department </a:t>
          </a:r>
          <a:endParaRPr lang="en-IN" dirty="0">
            <a:latin typeface="Times New Roman" pitchFamily="18" charset="0"/>
            <a:cs typeface="Times New Roman" pitchFamily="18" charset="0"/>
          </a:endParaRPr>
        </a:p>
      </dgm:t>
    </dgm:pt>
    <dgm:pt modelId="{B03FF008-26FD-480F-AE4F-ED52714DE651}" type="parTrans" cxnId="{584D69BC-BA9D-4C05-81E9-DEDCC68BF9CB}">
      <dgm:prSet/>
      <dgm:spPr/>
      <dgm:t>
        <a:bodyPr/>
        <a:lstStyle/>
        <a:p>
          <a:pPr algn="ctr"/>
          <a:endParaRPr lang="en-IN"/>
        </a:p>
      </dgm:t>
    </dgm:pt>
    <dgm:pt modelId="{DD34F504-E804-4269-B2C4-DCC487C26E4F}" type="sibTrans" cxnId="{584D69BC-BA9D-4C05-81E9-DEDCC68BF9CB}">
      <dgm:prSet/>
      <dgm:spPr/>
      <dgm:t>
        <a:bodyPr/>
        <a:lstStyle/>
        <a:p>
          <a:pPr algn="ctr"/>
          <a:endParaRPr lang="en-IN"/>
        </a:p>
      </dgm:t>
    </dgm:pt>
    <dgm:pt modelId="{506EB941-5403-419E-93E3-C05D1374F31D}">
      <dgm:prSet phldrT="[Text]">
        <dgm:style>
          <a:lnRef idx="1">
            <a:schemeClr val="accent1"/>
          </a:lnRef>
          <a:fillRef idx="2">
            <a:schemeClr val="accent1"/>
          </a:fillRef>
          <a:effectRef idx="1">
            <a:schemeClr val="accent1"/>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05. Lab Information</a:t>
          </a:r>
          <a:endParaRPr lang="en-IN" dirty="0">
            <a:latin typeface="Times New Roman" pitchFamily="18" charset="0"/>
            <a:cs typeface="Times New Roman" pitchFamily="18" charset="0"/>
          </a:endParaRPr>
        </a:p>
      </dgm:t>
    </dgm:pt>
    <dgm:pt modelId="{2FBEE520-AF95-4B9E-A202-2F6D56BABECB}" type="parTrans" cxnId="{B1F60E16-2944-45A0-99C2-D5848415514A}">
      <dgm:prSet/>
      <dgm:spPr/>
      <dgm:t>
        <a:bodyPr/>
        <a:lstStyle/>
        <a:p>
          <a:pPr algn="ctr"/>
          <a:endParaRPr lang="en-IN"/>
        </a:p>
      </dgm:t>
    </dgm:pt>
    <dgm:pt modelId="{72F235BD-2A52-4C22-B985-68FC2763700A}" type="sibTrans" cxnId="{B1F60E16-2944-45A0-99C2-D5848415514A}">
      <dgm:prSet/>
      <dgm:spPr/>
      <dgm:t>
        <a:bodyPr/>
        <a:lstStyle/>
        <a:p>
          <a:pPr algn="ctr"/>
          <a:endParaRPr lang="en-IN"/>
        </a:p>
      </dgm:t>
    </dgm:pt>
    <dgm:pt modelId="{037CF4BD-DFC4-4453-BAC2-FD021DA7DDA3}">
      <dgm:prSet phldrT="[Text]">
        <dgm:style>
          <a:lnRef idx="2">
            <a:schemeClr val="accent2"/>
          </a:lnRef>
          <a:fillRef idx="1">
            <a:schemeClr val="lt1"/>
          </a:fillRef>
          <a:effectRef idx="0">
            <a:schemeClr val="accent2"/>
          </a:effectRef>
          <a:fontRef idx="minor">
            <a:schemeClr val="dk1"/>
          </a:fontRef>
        </dgm:style>
      </dgm:prSet>
      <dgm:spPr>
        <a:solidFill>
          <a:schemeClr val="accent2">
            <a:lumMod val="60000"/>
            <a:lumOff val="40000"/>
          </a:schemeClr>
        </a:solidFill>
        <a:ln>
          <a:solidFill>
            <a:srgbClr val="FF0000"/>
          </a:solidFill>
        </a:ln>
      </dgm:spPr>
      <dgm:t>
        <a:bodyPr/>
        <a:lstStyle/>
        <a:p>
          <a:pPr algn="ctr"/>
          <a:r>
            <a:rPr lang="en-IN" dirty="0" smtClean="0">
              <a:latin typeface="Times New Roman" pitchFamily="18" charset="0"/>
              <a:cs typeface="Times New Roman" pitchFamily="18" charset="0"/>
            </a:rPr>
            <a:t>06. Toppers </a:t>
          </a:r>
          <a:endParaRPr lang="en-IN" dirty="0">
            <a:latin typeface="Times New Roman" pitchFamily="18" charset="0"/>
            <a:cs typeface="Times New Roman" pitchFamily="18" charset="0"/>
          </a:endParaRPr>
        </a:p>
      </dgm:t>
    </dgm:pt>
    <dgm:pt modelId="{3A7677DC-69E6-4DE6-8718-EA21FD15D907}" type="parTrans" cxnId="{2B0081C5-E61D-445B-B5D4-8969DF240254}">
      <dgm:prSet/>
      <dgm:spPr/>
      <dgm:t>
        <a:bodyPr/>
        <a:lstStyle/>
        <a:p>
          <a:pPr algn="ctr"/>
          <a:endParaRPr lang="en-IN"/>
        </a:p>
      </dgm:t>
    </dgm:pt>
    <dgm:pt modelId="{4280A0E1-E713-456E-95D1-EC54AF2640CF}" type="sibTrans" cxnId="{2B0081C5-E61D-445B-B5D4-8969DF240254}">
      <dgm:prSet/>
      <dgm:spPr/>
      <dgm:t>
        <a:bodyPr/>
        <a:lstStyle/>
        <a:p>
          <a:pPr algn="ctr"/>
          <a:endParaRPr lang="en-IN"/>
        </a:p>
      </dgm:t>
    </dgm:pt>
    <dgm:pt modelId="{70E0F004-AC53-4710-A06A-B1F6A92BA499}">
      <dgm:prSet phldrT="[Text]">
        <dgm:style>
          <a:lnRef idx="3">
            <a:schemeClr val="lt1"/>
          </a:lnRef>
          <a:fillRef idx="1">
            <a:schemeClr val="accent3"/>
          </a:fillRef>
          <a:effectRef idx="1">
            <a:schemeClr val="accent3"/>
          </a:effectRef>
          <a:fontRef idx="minor">
            <a:schemeClr val="lt1"/>
          </a:fontRef>
        </dgm:style>
      </dgm:prSet>
      <dgm:spPr>
        <a:solidFill>
          <a:schemeClr val="bg2"/>
        </a:solidFill>
        <a:ln>
          <a:solidFill>
            <a:srgbClr val="FF0000"/>
          </a:solidFill>
        </a:ln>
      </dgm:spPr>
      <dgm:t>
        <a:bodyPr/>
        <a:lstStyle/>
        <a:p>
          <a:pPr algn="ctr"/>
          <a:r>
            <a:rPr lang="en-IN" dirty="0" smtClean="0">
              <a:solidFill>
                <a:schemeClr val="tx1"/>
              </a:solidFill>
              <a:latin typeface="Times New Roman" pitchFamily="18" charset="0"/>
              <a:cs typeface="Times New Roman" pitchFamily="18" charset="0"/>
            </a:rPr>
            <a:t>07. Expert Lecture</a:t>
          </a:r>
          <a:endParaRPr lang="en-IN" dirty="0">
            <a:solidFill>
              <a:schemeClr val="tx1"/>
            </a:solidFill>
            <a:latin typeface="Times New Roman" pitchFamily="18" charset="0"/>
            <a:cs typeface="Times New Roman" pitchFamily="18" charset="0"/>
          </a:endParaRPr>
        </a:p>
      </dgm:t>
    </dgm:pt>
    <dgm:pt modelId="{6731EB67-AC30-4C11-862B-ED0ABB234AB2}" type="parTrans" cxnId="{F1AC1FBF-A793-49E1-BA73-3F38A1DDD886}">
      <dgm:prSet/>
      <dgm:spPr/>
      <dgm:t>
        <a:bodyPr/>
        <a:lstStyle/>
        <a:p>
          <a:pPr algn="ctr"/>
          <a:endParaRPr lang="en-IN"/>
        </a:p>
      </dgm:t>
    </dgm:pt>
    <dgm:pt modelId="{7F1AB1CA-D7AA-4998-A2DF-3A5547641778}" type="sibTrans" cxnId="{F1AC1FBF-A793-49E1-BA73-3F38A1DDD886}">
      <dgm:prSet/>
      <dgm:spPr/>
      <dgm:t>
        <a:bodyPr/>
        <a:lstStyle/>
        <a:p>
          <a:pPr algn="ctr"/>
          <a:endParaRPr lang="en-IN"/>
        </a:p>
      </dgm:t>
    </dgm:pt>
    <dgm:pt modelId="{EA1BECDA-8BCF-4032-88F4-0B90266982BF}">
      <dgm:prSet phldrT="[Text]">
        <dgm:style>
          <a:lnRef idx="1">
            <a:schemeClr val="dk1"/>
          </a:lnRef>
          <a:fillRef idx="3">
            <a:schemeClr val="dk1"/>
          </a:fillRef>
          <a:effectRef idx="2">
            <a:schemeClr val="dk1"/>
          </a:effectRef>
          <a:fontRef idx="minor">
            <a:schemeClr val="lt1"/>
          </a:fontRef>
        </dgm:style>
      </dgm:prSet>
      <dgm:spPr>
        <a:solidFill>
          <a:schemeClr val="accent4">
            <a:lumMod val="40000"/>
            <a:lumOff val="60000"/>
          </a:schemeClr>
        </a:solidFill>
        <a:ln>
          <a:solidFill>
            <a:srgbClr val="FF0000"/>
          </a:solidFill>
        </a:ln>
      </dgm:spPr>
      <dgm:t>
        <a:bodyPr/>
        <a:lstStyle/>
        <a:p>
          <a:pPr algn="ctr"/>
          <a:r>
            <a:rPr lang="en-IN" dirty="0" smtClean="0">
              <a:solidFill>
                <a:schemeClr val="tx1"/>
              </a:solidFill>
              <a:latin typeface="Times New Roman" pitchFamily="18" charset="0"/>
              <a:cs typeface="Times New Roman" pitchFamily="18" charset="0"/>
            </a:rPr>
            <a:t>08. Industrial Visit</a:t>
          </a:r>
          <a:endParaRPr lang="en-IN" dirty="0">
            <a:solidFill>
              <a:schemeClr val="tx1"/>
            </a:solidFill>
            <a:latin typeface="Times New Roman" pitchFamily="18" charset="0"/>
            <a:cs typeface="Times New Roman" pitchFamily="18" charset="0"/>
          </a:endParaRPr>
        </a:p>
      </dgm:t>
    </dgm:pt>
    <dgm:pt modelId="{4223AB81-B320-4EF5-8793-14E745F78D7F}" type="parTrans" cxnId="{388A3D1D-3676-4BA5-ADEF-DCEC814C16F5}">
      <dgm:prSet/>
      <dgm:spPr/>
      <dgm:t>
        <a:bodyPr/>
        <a:lstStyle/>
        <a:p>
          <a:pPr algn="ctr"/>
          <a:endParaRPr lang="en-IN"/>
        </a:p>
      </dgm:t>
    </dgm:pt>
    <dgm:pt modelId="{1D87CDAD-87A6-4102-9FA9-81B656DFA6CE}" type="sibTrans" cxnId="{388A3D1D-3676-4BA5-ADEF-DCEC814C16F5}">
      <dgm:prSet/>
      <dgm:spPr/>
      <dgm:t>
        <a:bodyPr/>
        <a:lstStyle/>
        <a:p>
          <a:pPr algn="ctr"/>
          <a:endParaRPr lang="en-IN"/>
        </a:p>
      </dgm:t>
    </dgm:pt>
    <dgm:pt modelId="{60398EDB-067E-46AB-8CD8-466DB7BE1267}">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a:ln>
          <a:solidFill>
            <a:srgbClr val="FF0000"/>
          </a:solidFill>
        </a:ln>
      </dgm:spPr>
      <dgm:t>
        <a:bodyPr/>
        <a:lstStyle/>
        <a:p>
          <a:pPr algn="ctr"/>
          <a:r>
            <a:rPr lang="en-IN" dirty="0" smtClean="0">
              <a:latin typeface="Times New Roman" pitchFamily="18" charset="0"/>
              <a:cs typeface="Times New Roman" pitchFamily="18" charset="0"/>
            </a:rPr>
            <a:t>01. Chairman’s Message</a:t>
          </a:r>
          <a:endParaRPr lang="en-IN" dirty="0">
            <a:latin typeface="Times New Roman" pitchFamily="18" charset="0"/>
            <a:cs typeface="Times New Roman" pitchFamily="18" charset="0"/>
          </a:endParaRPr>
        </a:p>
      </dgm:t>
    </dgm:pt>
    <dgm:pt modelId="{1387539B-09AE-47A1-BE1D-3BBFAC2C2B7D}" type="sibTrans" cxnId="{B1139AE1-8998-451A-8E73-48536C93224C}">
      <dgm:prSet/>
      <dgm:spPr/>
      <dgm:t>
        <a:bodyPr/>
        <a:lstStyle/>
        <a:p>
          <a:pPr algn="ctr"/>
          <a:endParaRPr lang="en-IN"/>
        </a:p>
      </dgm:t>
    </dgm:pt>
    <dgm:pt modelId="{DFC883E6-8DC1-4CB1-8856-EB9E093FF280}" type="parTrans" cxnId="{B1139AE1-8998-451A-8E73-48536C93224C}">
      <dgm:prSet/>
      <dgm:spPr/>
      <dgm:t>
        <a:bodyPr/>
        <a:lstStyle/>
        <a:p>
          <a:pPr algn="ctr"/>
          <a:endParaRPr lang="en-IN"/>
        </a:p>
      </dgm:t>
    </dgm:pt>
    <dgm:pt modelId="{0F16E32E-9BEA-4801-BC9B-2E9444136D84}">
      <dgm:prSet phldrT="[Text]">
        <dgm:style>
          <a:lnRef idx="1">
            <a:schemeClr val="dk1"/>
          </a:lnRef>
          <a:fillRef idx="3">
            <a:schemeClr val="dk1"/>
          </a:fillRef>
          <a:effectRef idx="2">
            <a:schemeClr val="dk1"/>
          </a:effectRef>
          <a:fontRef idx="minor">
            <a:schemeClr val="lt1"/>
          </a:fontRef>
        </dgm:style>
      </dgm:prSet>
      <dgm:spPr>
        <a:solidFill>
          <a:schemeClr val="accent4">
            <a:lumMod val="40000"/>
            <a:lumOff val="60000"/>
          </a:schemeClr>
        </a:solidFill>
        <a:ln>
          <a:solidFill>
            <a:srgbClr val="FF0000"/>
          </a:solidFill>
        </a:ln>
      </dgm:spPr>
      <dgm:t>
        <a:bodyPr/>
        <a:lstStyle/>
        <a:p>
          <a:r>
            <a:rPr lang="en-IN" dirty="0" smtClean="0">
              <a:solidFill>
                <a:schemeClr val="tx1"/>
              </a:solidFill>
              <a:latin typeface="Times New Roman" pitchFamily="18" charset="0"/>
              <a:cs typeface="Times New Roman" pitchFamily="18" charset="0"/>
            </a:rPr>
            <a:t>08. Six days Workshop</a:t>
          </a:r>
          <a:endParaRPr lang="en-IN" dirty="0">
            <a:solidFill>
              <a:schemeClr val="tx1"/>
            </a:solidFill>
            <a:latin typeface="Times New Roman" pitchFamily="18" charset="0"/>
            <a:cs typeface="Times New Roman" pitchFamily="18" charset="0"/>
          </a:endParaRPr>
        </a:p>
      </dgm:t>
    </dgm:pt>
    <dgm:pt modelId="{165151BF-8575-437B-9FAD-13C72389CFC8}" type="parTrans" cxnId="{89CDBFAE-7F06-4D89-9F09-77051E30EBB1}">
      <dgm:prSet/>
      <dgm:spPr/>
      <dgm:t>
        <a:bodyPr/>
        <a:lstStyle/>
        <a:p>
          <a:endParaRPr lang="en-IN"/>
        </a:p>
      </dgm:t>
    </dgm:pt>
    <dgm:pt modelId="{B40BB89A-7127-40A4-AFB5-F82D3427120A}" type="sibTrans" cxnId="{89CDBFAE-7F06-4D89-9F09-77051E30EBB1}">
      <dgm:prSet/>
      <dgm:spPr/>
      <dgm:t>
        <a:bodyPr/>
        <a:lstStyle/>
        <a:p>
          <a:endParaRPr lang="en-IN"/>
        </a:p>
      </dgm:t>
    </dgm:pt>
    <dgm:pt modelId="{63C60462-768F-44A0-952C-1154D5D32F6A}">
      <dgm:prSet phldrT="[Text]">
        <dgm:style>
          <a:lnRef idx="1">
            <a:schemeClr val="dk1"/>
          </a:lnRef>
          <a:fillRef idx="3">
            <a:schemeClr val="dk1"/>
          </a:fillRef>
          <a:effectRef idx="2">
            <a:schemeClr val="dk1"/>
          </a:effectRef>
          <a:fontRef idx="minor">
            <a:schemeClr val="lt1"/>
          </a:fontRef>
        </dgm:style>
      </dgm:prSet>
      <dgm:spPr>
        <a:solidFill>
          <a:schemeClr val="accent3">
            <a:lumMod val="60000"/>
            <a:lumOff val="40000"/>
          </a:schemeClr>
        </a:solidFill>
        <a:ln>
          <a:solidFill>
            <a:srgbClr val="FF0000"/>
          </a:solidFill>
        </a:ln>
      </dgm:spPr>
      <dgm:t>
        <a:bodyPr/>
        <a:lstStyle/>
        <a:p>
          <a:r>
            <a:rPr lang="en-IN" dirty="0" smtClean="0">
              <a:solidFill>
                <a:schemeClr val="tx1"/>
              </a:solidFill>
              <a:latin typeface="Times New Roman" pitchFamily="18" charset="0"/>
              <a:cs typeface="Times New Roman" pitchFamily="18" charset="0"/>
            </a:rPr>
            <a:t>08. Competitions</a:t>
          </a:r>
          <a:endParaRPr lang="en-IN" dirty="0">
            <a:solidFill>
              <a:schemeClr val="tx1"/>
            </a:solidFill>
            <a:latin typeface="Times New Roman" pitchFamily="18" charset="0"/>
            <a:cs typeface="Times New Roman" pitchFamily="18" charset="0"/>
          </a:endParaRPr>
        </a:p>
      </dgm:t>
    </dgm:pt>
    <dgm:pt modelId="{A14BF5FB-A941-4885-9949-BC85F802025D}" type="parTrans" cxnId="{F79D02A6-A453-4DFC-9F9A-A0433AC3C28E}">
      <dgm:prSet/>
      <dgm:spPr/>
      <dgm:t>
        <a:bodyPr/>
        <a:lstStyle/>
        <a:p>
          <a:endParaRPr lang="en-IN"/>
        </a:p>
      </dgm:t>
    </dgm:pt>
    <dgm:pt modelId="{417E3DBD-4EE4-4F24-A700-F3809537A63C}" type="sibTrans" cxnId="{F79D02A6-A453-4DFC-9F9A-A0433AC3C28E}">
      <dgm:prSet/>
      <dgm:spPr/>
      <dgm:t>
        <a:bodyPr/>
        <a:lstStyle/>
        <a:p>
          <a:endParaRPr lang="en-IN"/>
        </a:p>
      </dgm:t>
    </dgm:pt>
    <dgm:pt modelId="{663ACDEF-D157-41F4-BA2C-E08FE1B03A44}" type="pres">
      <dgm:prSet presAssocID="{4316833D-3366-4E2A-ADE5-47CDF5EA7872}" presName="Name0" presStyleCnt="0">
        <dgm:presLayoutVars>
          <dgm:dir/>
          <dgm:resizeHandles/>
        </dgm:presLayoutVars>
      </dgm:prSet>
      <dgm:spPr/>
      <dgm:t>
        <a:bodyPr/>
        <a:lstStyle/>
        <a:p>
          <a:endParaRPr lang="en-IN"/>
        </a:p>
      </dgm:t>
    </dgm:pt>
    <dgm:pt modelId="{C950B450-E862-463B-9CB4-6A74C9B87381}" type="pres">
      <dgm:prSet presAssocID="{60398EDB-067E-46AB-8CD8-466DB7BE1267}" presName="compNode" presStyleCnt="0"/>
      <dgm:spPr/>
    </dgm:pt>
    <dgm:pt modelId="{6B4C3420-C47C-442A-A5FA-6AB5DC8280C7}" type="pres">
      <dgm:prSet presAssocID="{60398EDB-067E-46AB-8CD8-466DB7BE1267}" presName="dummyConnPt" presStyleCnt="0"/>
      <dgm:spPr/>
    </dgm:pt>
    <dgm:pt modelId="{A04B3709-07CD-48DE-83A6-D7717AD11B29}" type="pres">
      <dgm:prSet presAssocID="{60398EDB-067E-46AB-8CD8-466DB7BE1267}" presName="node" presStyleLbl="node1" presStyleIdx="0" presStyleCnt="10" custScaleX="115142">
        <dgm:presLayoutVars>
          <dgm:bulletEnabled val="1"/>
        </dgm:presLayoutVars>
      </dgm:prSet>
      <dgm:spPr/>
      <dgm:t>
        <a:bodyPr/>
        <a:lstStyle/>
        <a:p>
          <a:endParaRPr lang="en-IN"/>
        </a:p>
      </dgm:t>
    </dgm:pt>
    <dgm:pt modelId="{E34E4577-08CB-404B-A1AD-072154954E06}" type="pres">
      <dgm:prSet presAssocID="{1387539B-09AE-47A1-BE1D-3BBFAC2C2B7D}" presName="sibTrans" presStyleLbl="bgSibTrans2D1" presStyleIdx="0" presStyleCnt="9"/>
      <dgm:spPr/>
      <dgm:t>
        <a:bodyPr/>
        <a:lstStyle/>
        <a:p>
          <a:endParaRPr lang="en-IN"/>
        </a:p>
      </dgm:t>
    </dgm:pt>
    <dgm:pt modelId="{E72E1C04-3BD9-467B-B928-68A1EA7F162A}" type="pres">
      <dgm:prSet presAssocID="{7DCDF430-C332-4350-A2A5-2F69376B14C1}" presName="compNode" presStyleCnt="0"/>
      <dgm:spPr/>
    </dgm:pt>
    <dgm:pt modelId="{B69F0BA3-ECB9-494D-A3A7-EB8DCB0CA90A}" type="pres">
      <dgm:prSet presAssocID="{7DCDF430-C332-4350-A2A5-2F69376B14C1}" presName="dummyConnPt" presStyleCnt="0"/>
      <dgm:spPr/>
    </dgm:pt>
    <dgm:pt modelId="{E9B6780E-DC4A-48DF-A6EE-A4DCED393B6D}" type="pres">
      <dgm:prSet presAssocID="{7DCDF430-C332-4350-A2A5-2F69376B14C1}" presName="node" presStyleLbl="node1" presStyleIdx="1" presStyleCnt="10" custLinFactNeighborX="-184" custLinFactNeighborY="3356">
        <dgm:presLayoutVars>
          <dgm:bulletEnabled val="1"/>
        </dgm:presLayoutVars>
      </dgm:prSet>
      <dgm:spPr/>
      <dgm:t>
        <a:bodyPr/>
        <a:lstStyle/>
        <a:p>
          <a:endParaRPr lang="en-IN"/>
        </a:p>
      </dgm:t>
    </dgm:pt>
    <dgm:pt modelId="{446A9A4C-13DA-484B-BE3F-0CF1D9202A92}" type="pres">
      <dgm:prSet presAssocID="{E55356F4-7E5B-45B6-908F-25F7554554C7}" presName="sibTrans" presStyleLbl="bgSibTrans2D1" presStyleIdx="1" presStyleCnt="9"/>
      <dgm:spPr/>
      <dgm:t>
        <a:bodyPr/>
        <a:lstStyle/>
        <a:p>
          <a:endParaRPr lang="en-IN"/>
        </a:p>
      </dgm:t>
    </dgm:pt>
    <dgm:pt modelId="{7B8CACF6-D08F-403B-8D30-4EE1593B47FF}" type="pres">
      <dgm:prSet presAssocID="{6CB3FA58-2E9A-4EC9-9E8D-077D725B5118}" presName="compNode" presStyleCnt="0"/>
      <dgm:spPr/>
    </dgm:pt>
    <dgm:pt modelId="{1A250631-0B96-4AB2-9701-82E019E3725F}" type="pres">
      <dgm:prSet presAssocID="{6CB3FA58-2E9A-4EC9-9E8D-077D725B5118}" presName="dummyConnPt" presStyleCnt="0"/>
      <dgm:spPr/>
    </dgm:pt>
    <dgm:pt modelId="{95A37770-8BA0-4E47-B746-61B9F3A9249D}" type="pres">
      <dgm:prSet presAssocID="{6CB3FA58-2E9A-4EC9-9E8D-077D725B5118}" presName="node" presStyleLbl="node1" presStyleIdx="2" presStyleCnt="10">
        <dgm:presLayoutVars>
          <dgm:bulletEnabled val="1"/>
        </dgm:presLayoutVars>
      </dgm:prSet>
      <dgm:spPr/>
      <dgm:t>
        <a:bodyPr/>
        <a:lstStyle/>
        <a:p>
          <a:endParaRPr lang="en-IN"/>
        </a:p>
      </dgm:t>
    </dgm:pt>
    <dgm:pt modelId="{99B059D0-36FC-4E2C-A5F9-71A33EB016F1}" type="pres">
      <dgm:prSet presAssocID="{826CB255-4C27-438F-AED1-5566E36C3DF2}" presName="sibTrans" presStyleLbl="bgSibTrans2D1" presStyleIdx="2" presStyleCnt="9"/>
      <dgm:spPr/>
      <dgm:t>
        <a:bodyPr/>
        <a:lstStyle/>
        <a:p>
          <a:endParaRPr lang="en-IN"/>
        </a:p>
      </dgm:t>
    </dgm:pt>
    <dgm:pt modelId="{9E0FE2DB-6689-4B24-9037-8CEA0675F61D}" type="pres">
      <dgm:prSet presAssocID="{5CE4B677-4C01-4051-A828-B967013E95A9}" presName="compNode" presStyleCnt="0"/>
      <dgm:spPr/>
    </dgm:pt>
    <dgm:pt modelId="{19DBC18A-1E67-4D3D-95C1-6A8436721B65}" type="pres">
      <dgm:prSet presAssocID="{5CE4B677-4C01-4051-A828-B967013E95A9}" presName="dummyConnPt" presStyleCnt="0"/>
      <dgm:spPr/>
    </dgm:pt>
    <dgm:pt modelId="{4C4A5C60-E87A-434D-80BA-D515EC7D6930}" type="pres">
      <dgm:prSet presAssocID="{5CE4B677-4C01-4051-A828-B967013E95A9}" presName="node" presStyleLbl="node1" presStyleIdx="3" presStyleCnt="10" custScaleX="116440">
        <dgm:presLayoutVars>
          <dgm:bulletEnabled val="1"/>
        </dgm:presLayoutVars>
      </dgm:prSet>
      <dgm:spPr/>
      <dgm:t>
        <a:bodyPr/>
        <a:lstStyle/>
        <a:p>
          <a:endParaRPr lang="en-IN"/>
        </a:p>
      </dgm:t>
    </dgm:pt>
    <dgm:pt modelId="{38950207-13D1-4EBA-93F9-706A6652F5C9}" type="pres">
      <dgm:prSet presAssocID="{DD34F504-E804-4269-B2C4-DCC487C26E4F}" presName="sibTrans" presStyleLbl="bgSibTrans2D1" presStyleIdx="3" presStyleCnt="9"/>
      <dgm:spPr/>
      <dgm:t>
        <a:bodyPr/>
        <a:lstStyle/>
        <a:p>
          <a:endParaRPr lang="en-IN"/>
        </a:p>
      </dgm:t>
    </dgm:pt>
    <dgm:pt modelId="{1C6FDB2B-0FB4-481F-9BAB-6571FFC7DD23}" type="pres">
      <dgm:prSet presAssocID="{506EB941-5403-419E-93E3-C05D1374F31D}" presName="compNode" presStyleCnt="0"/>
      <dgm:spPr/>
    </dgm:pt>
    <dgm:pt modelId="{3E8729D9-CC89-4596-8C9A-0883A2F36F36}" type="pres">
      <dgm:prSet presAssocID="{506EB941-5403-419E-93E3-C05D1374F31D}" presName="dummyConnPt" presStyleCnt="0"/>
      <dgm:spPr/>
    </dgm:pt>
    <dgm:pt modelId="{12B7D836-D5B9-4292-814F-8160A7C40F52}" type="pres">
      <dgm:prSet presAssocID="{506EB941-5403-419E-93E3-C05D1374F31D}" presName="node" presStyleLbl="node1" presStyleIdx="4" presStyleCnt="10">
        <dgm:presLayoutVars>
          <dgm:bulletEnabled val="1"/>
        </dgm:presLayoutVars>
      </dgm:prSet>
      <dgm:spPr/>
      <dgm:t>
        <a:bodyPr/>
        <a:lstStyle/>
        <a:p>
          <a:endParaRPr lang="en-IN"/>
        </a:p>
      </dgm:t>
    </dgm:pt>
    <dgm:pt modelId="{1B322E6E-A32E-4E7B-ACD1-1D2BECFA2A18}" type="pres">
      <dgm:prSet presAssocID="{72F235BD-2A52-4C22-B985-68FC2763700A}" presName="sibTrans" presStyleLbl="bgSibTrans2D1" presStyleIdx="4" presStyleCnt="9"/>
      <dgm:spPr/>
      <dgm:t>
        <a:bodyPr/>
        <a:lstStyle/>
        <a:p>
          <a:endParaRPr lang="en-IN"/>
        </a:p>
      </dgm:t>
    </dgm:pt>
    <dgm:pt modelId="{A96206CB-AF63-455E-8A3D-6A368BCEF6F0}" type="pres">
      <dgm:prSet presAssocID="{037CF4BD-DFC4-4453-BAC2-FD021DA7DDA3}" presName="compNode" presStyleCnt="0"/>
      <dgm:spPr/>
    </dgm:pt>
    <dgm:pt modelId="{CCCE7FC1-69AB-4D83-B39E-4A527FCD8309}" type="pres">
      <dgm:prSet presAssocID="{037CF4BD-DFC4-4453-BAC2-FD021DA7DDA3}" presName="dummyConnPt" presStyleCnt="0"/>
      <dgm:spPr/>
    </dgm:pt>
    <dgm:pt modelId="{97DB6256-4FBE-4403-9369-ADECB08421E5}" type="pres">
      <dgm:prSet presAssocID="{037CF4BD-DFC4-4453-BAC2-FD021DA7DDA3}" presName="node" presStyleLbl="node1" presStyleIdx="5" presStyleCnt="10" custLinFactNeighborX="-286" custLinFactNeighborY="-527">
        <dgm:presLayoutVars>
          <dgm:bulletEnabled val="1"/>
        </dgm:presLayoutVars>
      </dgm:prSet>
      <dgm:spPr/>
      <dgm:t>
        <a:bodyPr/>
        <a:lstStyle/>
        <a:p>
          <a:endParaRPr lang="en-IN"/>
        </a:p>
      </dgm:t>
    </dgm:pt>
    <dgm:pt modelId="{195C85B7-85C4-4044-A8CF-629CA5F709F9}" type="pres">
      <dgm:prSet presAssocID="{4280A0E1-E713-456E-95D1-EC54AF2640CF}" presName="sibTrans" presStyleLbl="bgSibTrans2D1" presStyleIdx="5" presStyleCnt="9"/>
      <dgm:spPr/>
      <dgm:t>
        <a:bodyPr/>
        <a:lstStyle/>
        <a:p>
          <a:endParaRPr lang="en-IN"/>
        </a:p>
      </dgm:t>
    </dgm:pt>
    <dgm:pt modelId="{8435C893-531D-4048-8863-8912AB6585FB}" type="pres">
      <dgm:prSet presAssocID="{70E0F004-AC53-4710-A06A-B1F6A92BA499}" presName="compNode" presStyleCnt="0"/>
      <dgm:spPr/>
    </dgm:pt>
    <dgm:pt modelId="{A5FB0B24-EB0B-4763-894A-3715113B0D1A}" type="pres">
      <dgm:prSet presAssocID="{70E0F004-AC53-4710-A06A-B1F6A92BA499}" presName="dummyConnPt" presStyleCnt="0"/>
      <dgm:spPr/>
    </dgm:pt>
    <dgm:pt modelId="{0BC8ADE0-39EA-4090-8D06-4628A1233AD6}" type="pres">
      <dgm:prSet presAssocID="{70E0F004-AC53-4710-A06A-B1F6A92BA499}" presName="node" presStyleLbl="node1" presStyleIdx="6" presStyleCnt="10">
        <dgm:presLayoutVars>
          <dgm:bulletEnabled val="1"/>
        </dgm:presLayoutVars>
      </dgm:prSet>
      <dgm:spPr/>
      <dgm:t>
        <a:bodyPr/>
        <a:lstStyle/>
        <a:p>
          <a:endParaRPr lang="en-IN"/>
        </a:p>
      </dgm:t>
    </dgm:pt>
    <dgm:pt modelId="{ACFA4A08-7500-4240-A830-82FB6F0E0F92}" type="pres">
      <dgm:prSet presAssocID="{7F1AB1CA-D7AA-4998-A2DF-3A5547641778}" presName="sibTrans" presStyleLbl="bgSibTrans2D1" presStyleIdx="6" presStyleCnt="9"/>
      <dgm:spPr/>
      <dgm:t>
        <a:bodyPr/>
        <a:lstStyle/>
        <a:p>
          <a:endParaRPr lang="en-IN"/>
        </a:p>
      </dgm:t>
    </dgm:pt>
    <dgm:pt modelId="{4ECFDB7C-2450-4956-A6E2-DD436EFC7D3A}" type="pres">
      <dgm:prSet presAssocID="{EA1BECDA-8BCF-4032-88F4-0B90266982BF}" presName="compNode" presStyleCnt="0"/>
      <dgm:spPr/>
    </dgm:pt>
    <dgm:pt modelId="{87A8F514-714E-470F-876D-BF0A019C335D}" type="pres">
      <dgm:prSet presAssocID="{EA1BECDA-8BCF-4032-88F4-0B90266982BF}" presName="dummyConnPt" presStyleCnt="0"/>
      <dgm:spPr/>
    </dgm:pt>
    <dgm:pt modelId="{E60F4011-3FCC-4910-B1BE-15846154113D}" type="pres">
      <dgm:prSet presAssocID="{EA1BECDA-8BCF-4032-88F4-0B90266982BF}" presName="node" presStyleLbl="node1" presStyleIdx="7" presStyleCnt="10">
        <dgm:presLayoutVars>
          <dgm:bulletEnabled val="1"/>
        </dgm:presLayoutVars>
      </dgm:prSet>
      <dgm:spPr/>
      <dgm:t>
        <a:bodyPr/>
        <a:lstStyle/>
        <a:p>
          <a:endParaRPr lang="en-IN"/>
        </a:p>
      </dgm:t>
    </dgm:pt>
    <dgm:pt modelId="{7D4B3253-83C9-4D6D-9253-5D469A366217}" type="pres">
      <dgm:prSet presAssocID="{1D87CDAD-87A6-4102-9FA9-81B656DFA6CE}" presName="sibTrans" presStyleLbl="bgSibTrans2D1" presStyleIdx="7" presStyleCnt="9"/>
      <dgm:spPr/>
      <dgm:t>
        <a:bodyPr/>
        <a:lstStyle/>
        <a:p>
          <a:endParaRPr lang="en-IN"/>
        </a:p>
      </dgm:t>
    </dgm:pt>
    <dgm:pt modelId="{9914AF26-CDDF-4451-8AEF-0AE64A6C27A7}" type="pres">
      <dgm:prSet presAssocID="{0F16E32E-9BEA-4801-BC9B-2E9444136D84}" presName="compNode" presStyleCnt="0"/>
      <dgm:spPr/>
    </dgm:pt>
    <dgm:pt modelId="{4C36BC78-6E33-4BA3-AE3F-A0077F082FC2}" type="pres">
      <dgm:prSet presAssocID="{0F16E32E-9BEA-4801-BC9B-2E9444136D84}" presName="dummyConnPt" presStyleCnt="0"/>
      <dgm:spPr/>
    </dgm:pt>
    <dgm:pt modelId="{392949DB-9049-4D88-A41C-05E3A5C16AD0}" type="pres">
      <dgm:prSet presAssocID="{0F16E32E-9BEA-4801-BC9B-2E9444136D84}" presName="node" presStyleLbl="node1" presStyleIdx="8" presStyleCnt="10">
        <dgm:presLayoutVars>
          <dgm:bulletEnabled val="1"/>
        </dgm:presLayoutVars>
      </dgm:prSet>
      <dgm:spPr/>
      <dgm:t>
        <a:bodyPr/>
        <a:lstStyle/>
        <a:p>
          <a:endParaRPr lang="en-IN"/>
        </a:p>
      </dgm:t>
    </dgm:pt>
    <dgm:pt modelId="{C2C560E9-8C09-4589-94B8-6137F727EAB6}" type="pres">
      <dgm:prSet presAssocID="{B40BB89A-7127-40A4-AFB5-F82D3427120A}" presName="sibTrans" presStyleLbl="bgSibTrans2D1" presStyleIdx="8" presStyleCnt="9"/>
      <dgm:spPr/>
      <dgm:t>
        <a:bodyPr/>
        <a:lstStyle/>
        <a:p>
          <a:endParaRPr lang="en-IN"/>
        </a:p>
      </dgm:t>
    </dgm:pt>
    <dgm:pt modelId="{469637C8-9F8A-4612-AD73-CEC0DEA1B47A}" type="pres">
      <dgm:prSet presAssocID="{63C60462-768F-44A0-952C-1154D5D32F6A}" presName="compNode" presStyleCnt="0"/>
      <dgm:spPr/>
    </dgm:pt>
    <dgm:pt modelId="{FC5F186A-6E44-46F1-B0C2-8BCD4710D3E0}" type="pres">
      <dgm:prSet presAssocID="{63C60462-768F-44A0-952C-1154D5D32F6A}" presName="dummyConnPt" presStyleCnt="0"/>
      <dgm:spPr/>
    </dgm:pt>
    <dgm:pt modelId="{B8FCA46A-2916-46EE-B1FF-389857BB1A26}" type="pres">
      <dgm:prSet presAssocID="{63C60462-768F-44A0-952C-1154D5D32F6A}" presName="node" presStyleLbl="node1" presStyleIdx="9" presStyleCnt="10">
        <dgm:presLayoutVars>
          <dgm:bulletEnabled val="1"/>
        </dgm:presLayoutVars>
      </dgm:prSet>
      <dgm:spPr/>
      <dgm:t>
        <a:bodyPr/>
        <a:lstStyle/>
        <a:p>
          <a:endParaRPr lang="en-IN"/>
        </a:p>
      </dgm:t>
    </dgm:pt>
  </dgm:ptLst>
  <dgm:cxnLst>
    <dgm:cxn modelId="{22320C83-8852-4102-ABE2-B7AB9DCDDA4B}" type="presOf" srcId="{7F1AB1CA-D7AA-4998-A2DF-3A5547641778}" destId="{ACFA4A08-7500-4240-A830-82FB6F0E0F92}" srcOrd="0" destOrd="0" presId="urn:microsoft.com/office/officeart/2005/8/layout/bProcess4"/>
    <dgm:cxn modelId="{5D2A6B47-C53E-45A8-8FB5-D76221B1AF20}" type="presOf" srcId="{037CF4BD-DFC4-4453-BAC2-FD021DA7DDA3}" destId="{97DB6256-4FBE-4403-9369-ADECB08421E5}" srcOrd="0" destOrd="0" presId="urn:microsoft.com/office/officeart/2005/8/layout/bProcess4"/>
    <dgm:cxn modelId="{9CA9DE0A-5CB6-402B-B6B0-3C16BC962A51}" type="presOf" srcId="{72F235BD-2A52-4C22-B985-68FC2763700A}" destId="{1B322E6E-A32E-4E7B-ACD1-1D2BECFA2A18}" srcOrd="0" destOrd="0" presId="urn:microsoft.com/office/officeart/2005/8/layout/bProcess4"/>
    <dgm:cxn modelId="{F1AC1FBF-A793-49E1-BA73-3F38A1DDD886}" srcId="{4316833D-3366-4E2A-ADE5-47CDF5EA7872}" destId="{70E0F004-AC53-4710-A06A-B1F6A92BA499}" srcOrd="6" destOrd="0" parTransId="{6731EB67-AC30-4C11-862B-ED0ABB234AB2}" sibTransId="{7F1AB1CA-D7AA-4998-A2DF-3A5547641778}"/>
    <dgm:cxn modelId="{F79D02A6-A453-4DFC-9F9A-A0433AC3C28E}" srcId="{4316833D-3366-4E2A-ADE5-47CDF5EA7872}" destId="{63C60462-768F-44A0-952C-1154D5D32F6A}" srcOrd="9" destOrd="0" parTransId="{A14BF5FB-A941-4885-9949-BC85F802025D}" sibTransId="{417E3DBD-4EE4-4F24-A700-F3809537A63C}"/>
    <dgm:cxn modelId="{EC803522-578C-424F-9F67-CE289B3E5E9C}" type="presOf" srcId="{0F16E32E-9BEA-4801-BC9B-2E9444136D84}" destId="{392949DB-9049-4D88-A41C-05E3A5C16AD0}" srcOrd="0" destOrd="0" presId="urn:microsoft.com/office/officeart/2005/8/layout/bProcess4"/>
    <dgm:cxn modelId="{52E6C3E6-8815-489D-9DA0-512DE6AA40D4}" type="presOf" srcId="{4280A0E1-E713-456E-95D1-EC54AF2640CF}" destId="{195C85B7-85C4-4044-A8CF-629CA5F709F9}" srcOrd="0" destOrd="0" presId="urn:microsoft.com/office/officeart/2005/8/layout/bProcess4"/>
    <dgm:cxn modelId="{8DE6173D-282E-40FA-B026-5B1CBB65B188}" type="presOf" srcId="{7DCDF430-C332-4350-A2A5-2F69376B14C1}" destId="{E9B6780E-DC4A-48DF-A6EE-A4DCED393B6D}" srcOrd="0" destOrd="0" presId="urn:microsoft.com/office/officeart/2005/8/layout/bProcess4"/>
    <dgm:cxn modelId="{B1139AE1-8998-451A-8E73-48536C93224C}" srcId="{4316833D-3366-4E2A-ADE5-47CDF5EA7872}" destId="{60398EDB-067E-46AB-8CD8-466DB7BE1267}" srcOrd="0" destOrd="0" parTransId="{DFC883E6-8DC1-4CB1-8856-EB9E093FF280}" sibTransId="{1387539B-09AE-47A1-BE1D-3BBFAC2C2B7D}"/>
    <dgm:cxn modelId="{5A74C36A-D33D-4738-8107-45D02AF9E949}" type="presOf" srcId="{DD34F504-E804-4269-B2C4-DCC487C26E4F}" destId="{38950207-13D1-4EBA-93F9-706A6652F5C9}" srcOrd="0" destOrd="0" presId="urn:microsoft.com/office/officeart/2005/8/layout/bProcess4"/>
    <dgm:cxn modelId="{B1F60E16-2944-45A0-99C2-D5848415514A}" srcId="{4316833D-3366-4E2A-ADE5-47CDF5EA7872}" destId="{506EB941-5403-419E-93E3-C05D1374F31D}" srcOrd="4" destOrd="0" parTransId="{2FBEE520-AF95-4B9E-A202-2F6D56BABECB}" sibTransId="{72F235BD-2A52-4C22-B985-68FC2763700A}"/>
    <dgm:cxn modelId="{EC3970E1-BA77-4669-A2F8-7D3E7529904D}" type="presOf" srcId="{70E0F004-AC53-4710-A06A-B1F6A92BA499}" destId="{0BC8ADE0-39EA-4090-8D06-4628A1233AD6}" srcOrd="0" destOrd="0" presId="urn:microsoft.com/office/officeart/2005/8/layout/bProcess4"/>
    <dgm:cxn modelId="{548012A4-E394-4E07-9B34-AA8E698ECA43}" srcId="{4316833D-3366-4E2A-ADE5-47CDF5EA7872}" destId="{7DCDF430-C332-4350-A2A5-2F69376B14C1}" srcOrd="1" destOrd="0" parTransId="{834847A7-F3BB-44D3-934E-8C98EEFD65C2}" sibTransId="{E55356F4-7E5B-45B6-908F-25F7554554C7}"/>
    <dgm:cxn modelId="{950648A8-8DC6-4B25-9BEF-166A11E5BBBA}" type="presOf" srcId="{60398EDB-067E-46AB-8CD8-466DB7BE1267}" destId="{A04B3709-07CD-48DE-83A6-D7717AD11B29}" srcOrd="0" destOrd="0" presId="urn:microsoft.com/office/officeart/2005/8/layout/bProcess4"/>
    <dgm:cxn modelId="{DD4ABBC8-BE96-4BD0-A6DB-178014BE71FD}" type="presOf" srcId="{1387539B-09AE-47A1-BE1D-3BBFAC2C2B7D}" destId="{E34E4577-08CB-404B-A1AD-072154954E06}" srcOrd="0" destOrd="0" presId="urn:microsoft.com/office/officeart/2005/8/layout/bProcess4"/>
    <dgm:cxn modelId="{E7954B79-BBCC-4C53-BEE8-4A03758734E0}" type="presOf" srcId="{B40BB89A-7127-40A4-AFB5-F82D3427120A}" destId="{C2C560E9-8C09-4589-94B8-6137F727EAB6}" srcOrd="0" destOrd="0" presId="urn:microsoft.com/office/officeart/2005/8/layout/bProcess4"/>
    <dgm:cxn modelId="{1FA2E539-EA70-4053-B7F3-38D7A6BC6781}" type="presOf" srcId="{E55356F4-7E5B-45B6-908F-25F7554554C7}" destId="{446A9A4C-13DA-484B-BE3F-0CF1D9202A92}" srcOrd="0" destOrd="0" presId="urn:microsoft.com/office/officeart/2005/8/layout/bProcess4"/>
    <dgm:cxn modelId="{04D4C0BB-FE88-40CD-B65E-303BBA3EE41E}" type="presOf" srcId="{506EB941-5403-419E-93E3-C05D1374F31D}" destId="{12B7D836-D5B9-4292-814F-8160A7C40F52}" srcOrd="0" destOrd="0" presId="urn:microsoft.com/office/officeart/2005/8/layout/bProcess4"/>
    <dgm:cxn modelId="{89CDBFAE-7F06-4D89-9F09-77051E30EBB1}" srcId="{4316833D-3366-4E2A-ADE5-47CDF5EA7872}" destId="{0F16E32E-9BEA-4801-BC9B-2E9444136D84}" srcOrd="8" destOrd="0" parTransId="{165151BF-8575-437B-9FAD-13C72389CFC8}" sibTransId="{B40BB89A-7127-40A4-AFB5-F82D3427120A}"/>
    <dgm:cxn modelId="{5BBDABEF-7F8F-4070-882C-AB9F3B2C1DE8}" type="presOf" srcId="{63C60462-768F-44A0-952C-1154D5D32F6A}" destId="{B8FCA46A-2916-46EE-B1FF-389857BB1A26}" srcOrd="0" destOrd="0" presId="urn:microsoft.com/office/officeart/2005/8/layout/bProcess4"/>
    <dgm:cxn modelId="{B3C7DD98-3BF4-4EEE-B60F-F25580BEA30D}" type="presOf" srcId="{6CB3FA58-2E9A-4EC9-9E8D-077D725B5118}" destId="{95A37770-8BA0-4E47-B746-61B9F3A9249D}" srcOrd="0" destOrd="0" presId="urn:microsoft.com/office/officeart/2005/8/layout/bProcess4"/>
    <dgm:cxn modelId="{388A3D1D-3676-4BA5-ADEF-DCEC814C16F5}" srcId="{4316833D-3366-4E2A-ADE5-47CDF5EA7872}" destId="{EA1BECDA-8BCF-4032-88F4-0B90266982BF}" srcOrd="7" destOrd="0" parTransId="{4223AB81-B320-4EF5-8793-14E745F78D7F}" sibTransId="{1D87CDAD-87A6-4102-9FA9-81B656DFA6CE}"/>
    <dgm:cxn modelId="{3BBB542C-C9D9-4135-8734-5B364A72989D}" srcId="{4316833D-3366-4E2A-ADE5-47CDF5EA7872}" destId="{6CB3FA58-2E9A-4EC9-9E8D-077D725B5118}" srcOrd="2" destOrd="0" parTransId="{145B6207-6571-4F9C-BD0A-C9DB6434C17E}" sibTransId="{826CB255-4C27-438F-AED1-5566E36C3DF2}"/>
    <dgm:cxn modelId="{43FA211C-2991-4A47-95FB-571BDC1DA023}" type="presOf" srcId="{826CB255-4C27-438F-AED1-5566E36C3DF2}" destId="{99B059D0-36FC-4E2C-A5F9-71A33EB016F1}" srcOrd="0" destOrd="0" presId="urn:microsoft.com/office/officeart/2005/8/layout/bProcess4"/>
    <dgm:cxn modelId="{7D21DD56-7128-4B40-B0D9-6B713BC4DA0A}" type="presOf" srcId="{4316833D-3366-4E2A-ADE5-47CDF5EA7872}" destId="{663ACDEF-D157-41F4-BA2C-E08FE1B03A44}" srcOrd="0" destOrd="0" presId="urn:microsoft.com/office/officeart/2005/8/layout/bProcess4"/>
    <dgm:cxn modelId="{584D69BC-BA9D-4C05-81E9-DEDCC68BF9CB}" srcId="{4316833D-3366-4E2A-ADE5-47CDF5EA7872}" destId="{5CE4B677-4C01-4051-A828-B967013E95A9}" srcOrd="3" destOrd="0" parTransId="{B03FF008-26FD-480F-AE4F-ED52714DE651}" sibTransId="{DD34F504-E804-4269-B2C4-DCC487C26E4F}"/>
    <dgm:cxn modelId="{2B0081C5-E61D-445B-B5D4-8969DF240254}" srcId="{4316833D-3366-4E2A-ADE5-47CDF5EA7872}" destId="{037CF4BD-DFC4-4453-BAC2-FD021DA7DDA3}" srcOrd="5" destOrd="0" parTransId="{3A7677DC-69E6-4DE6-8718-EA21FD15D907}" sibTransId="{4280A0E1-E713-456E-95D1-EC54AF2640CF}"/>
    <dgm:cxn modelId="{A2DCA895-4B91-4634-A90F-741AEB496C15}" type="presOf" srcId="{5CE4B677-4C01-4051-A828-B967013E95A9}" destId="{4C4A5C60-E87A-434D-80BA-D515EC7D6930}" srcOrd="0" destOrd="0" presId="urn:microsoft.com/office/officeart/2005/8/layout/bProcess4"/>
    <dgm:cxn modelId="{1C4025C7-956E-49DB-BF7D-F47EB8004E04}" type="presOf" srcId="{1D87CDAD-87A6-4102-9FA9-81B656DFA6CE}" destId="{7D4B3253-83C9-4D6D-9253-5D469A366217}" srcOrd="0" destOrd="0" presId="urn:microsoft.com/office/officeart/2005/8/layout/bProcess4"/>
    <dgm:cxn modelId="{BBD65E2F-8288-4E66-B81C-A91D8B97D030}" type="presOf" srcId="{EA1BECDA-8BCF-4032-88F4-0B90266982BF}" destId="{E60F4011-3FCC-4910-B1BE-15846154113D}" srcOrd="0" destOrd="0" presId="urn:microsoft.com/office/officeart/2005/8/layout/bProcess4"/>
    <dgm:cxn modelId="{FE178C3E-1039-4740-9265-C1F3537F4FC2}" type="presParOf" srcId="{663ACDEF-D157-41F4-BA2C-E08FE1B03A44}" destId="{C950B450-E862-463B-9CB4-6A74C9B87381}" srcOrd="0" destOrd="0" presId="urn:microsoft.com/office/officeart/2005/8/layout/bProcess4"/>
    <dgm:cxn modelId="{DC9F7927-B476-42EB-AA7D-08288012A0EA}" type="presParOf" srcId="{C950B450-E862-463B-9CB4-6A74C9B87381}" destId="{6B4C3420-C47C-442A-A5FA-6AB5DC8280C7}" srcOrd="0" destOrd="0" presId="urn:microsoft.com/office/officeart/2005/8/layout/bProcess4"/>
    <dgm:cxn modelId="{BB926A71-82F8-4015-93BE-BA22945FEED1}" type="presParOf" srcId="{C950B450-E862-463B-9CB4-6A74C9B87381}" destId="{A04B3709-07CD-48DE-83A6-D7717AD11B29}" srcOrd="1" destOrd="0" presId="urn:microsoft.com/office/officeart/2005/8/layout/bProcess4"/>
    <dgm:cxn modelId="{3BCE1656-F45F-4D41-A40B-3562BBB6832D}" type="presParOf" srcId="{663ACDEF-D157-41F4-BA2C-E08FE1B03A44}" destId="{E34E4577-08CB-404B-A1AD-072154954E06}" srcOrd="1" destOrd="0" presId="urn:microsoft.com/office/officeart/2005/8/layout/bProcess4"/>
    <dgm:cxn modelId="{18EFD618-42E8-4E6E-AFEA-FCD404068100}" type="presParOf" srcId="{663ACDEF-D157-41F4-BA2C-E08FE1B03A44}" destId="{E72E1C04-3BD9-467B-B928-68A1EA7F162A}" srcOrd="2" destOrd="0" presId="urn:microsoft.com/office/officeart/2005/8/layout/bProcess4"/>
    <dgm:cxn modelId="{D1E80E94-1E9F-45BE-8E64-B020D9D4F1A0}" type="presParOf" srcId="{E72E1C04-3BD9-467B-B928-68A1EA7F162A}" destId="{B69F0BA3-ECB9-494D-A3A7-EB8DCB0CA90A}" srcOrd="0" destOrd="0" presId="urn:microsoft.com/office/officeart/2005/8/layout/bProcess4"/>
    <dgm:cxn modelId="{038C7239-CA55-4BD8-883D-5543462DB79B}" type="presParOf" srcId="{E72E1C04-3BD9-467B-B928-68A1EA7F162A}" destId="{E9B6780E-DC4A-48DF-A6EE-A4DCED393B6D}" srcOrd="1" destOrd="0" presId="urn:microsoft.com/office/officeart/2005/8/layout/bProcess4"/>
    <dgm:cxn modelId="{00541621-F2F6-4082-B1CA-8ADB5B9F2854}" type="presParOf" srcId="{663ACDEF-D157-41F4-BA2C-E08FE1B03A44}" destId="{446A9A4C-13DA-484B-BE3F-0CF1D9202A92}" srcOrd="3" destOrd="0" presId="urn:microsoft.com/office/officeart/2005/8/layout/bProcess4"/>
    <dgm:cxn modelId="{81240AC2-DA29-4217-8A0A-0C41BEFCA2B4}" type="presParOf" srcId="{663ACDEF-D157-41F4-BA2C-E08FE1B03A44}" destId="{7B8CACF6-D08F-403B-8D30-4EE1593B47FF}" srcOrd="4" destOrd="0" presId="urn:microsoft.com/office/officeart/2005/8/layout/bProcess4"/>
    <dgm:cxn modelId="{79706A0B-2BCC-4F9B-AB7E-B7D1A836F6A7}" type="presParOf" srcId="{7B8CACF6-D08F-403B-8D30-4EE1593B47FF}" destId="{1A250631-0B96-4AB2-9701-82E019E3725F}" srcOrd="0" destOrd="0" presId="urn:microsoft.com/office/officeart/2005/8/layout/bProcess4"/>
    <dgm:cxn modelId="{4C58B9A8-48D5-4623-9B61-DAE43FC30FC0}" type="presParOf" srcId="{7B8CACF6-D08F-403B-8D30-4EE1593B47FF}" destId="{95A37770-8BA0-4E47-B746-61B9F3A9249D}" srcOrd="1" destOrd="0" presId="urn:microsoft.com/office/officeart/2005/8/layout/bProcess4"/>
    <dgm:cxn modelId="{78C010A7-E7B9-4B05-8DB5-4C1E2B112AF5}" type="presParOf" srcId="{663ACDEF-D157-41F4-BA2C-E08FE1B03A44}" destId="{99B059D0-36FC-4E2C-A5F9-71A33EB016F1}" srcOrd="5" destOrd="0" presId="urn:microsoft.com/office/officeart/2005/8/layout/bProcess4"/>
    <dgm:cxn modelId="{B543EDA1-A66F-453D-AAE4-AB77325E5115}" type="presParOf" srcId="{663ACDEF-D157-41F4-BA2C-E08FE1B03A44}" destId="{9E0FE2DB-6689-4B24-9037-8CEA0675F61D}" srcOrd="6" destOrd="0" presId="urn:microsoft.com/office/officeart/2005/8/layout/bProcess4"/>
    <dgm:cxn modelId="{FA28A160-10C9-4FF6-85D0-C4DB37B38097}" type="presParOf" srcId="{9E0FE2DB-6689-4B24-9037-8CEA0675F61D}" destId="{19DBC18A-1E67-4D3D-95C1-6A8436721B65}" srcOrd="0" destOrd="0" presId="urn:microsoft.com/office/officeart/2005/8/layout/bProcess4"/>
    <dgm:cxn modelId="{1134608D-8B68-4130-A2D1-3BF67FA74968}" type="presParOf" srcId="{9E0FE2DB-6689-4B24-9037-8CEA0675F61D}" destId="{4C4A5C60-E87A-434D-80BA-D515EC7D6930}" srcOrd="1" destOrd="0" presId="urn:microsoft.com/office/officeart/2005/8/layout/bProcess4"/>
    <dgm:cxn modelId="{F79B10BC-747B-4F36-BDD5-A7F332B718E7}" type="presParOf" srcId="{663ACDEF-D157-41F4-BA2C-E08FE1B03A44}" destId="{38950207-13D1-4EBA-93F9-706A6652F5C9}" srcOrd="7" destOrd="0" presId="urn:microsoft.com/office/officeart/2005/8/layout/bProcess4"/>
    <dgm:cxn modelId="{FD2230CA-5A3A-4939-8F4A-48F9BB51D3CC}" type="presParOf" srcId="{663ACDEF-D157-41F4-BA2C-E08FE1B03A44}" destId="{1C6FDB2B-0FB4-481F-9BAB-6571FFC7DD23}" srcOrd="8" destOrd="0" presId="urn:microsoft.com/office/officeart/2005/8/layout/bProcess4"/>
    <dgm:cxn modelId="{43EE492E-ACE0-4E05-8C3B-2D7A814CAF24}" type="presParOf" srcId="{1C6FDB2B-0FB4-481F-9BAB-6571FFC7DD23}" destId="{3E8729D9-CC89-4596-8C9A-0883A2F36F36}" srcOrd="0" destOrd="0" presId="urn:microsoft.com/office/officeart/2005/8/layout/bProcess4"/>
    <dgm:cxn modelId="{E7B2DE48-C103-42C5-9D19-8F6056FBAE44}" type="presParOf" srcId="{1C6FDB2B-0FB4-481F-9BAB-6571FFC7DD23}" destId="{12B7D836-D5B9-4292-814F-8160A7C40F52}" srcOrd="1" destOrd="0" presId="urn:microsoft.com/office/officeart/2005/8/layout/bProcess4"/>
    <dgm:cxn modelId="{A33DC815-E27D-4935-83E4-684708FBF0F2}" type="presParOf" srcId="{663ACDEF-D157-41F4-BA2C-E08FE1B03A44}" destId="{1B322E6E-A32E-4E7B-ACD1-1D2BECFA2A18}" srcOrd="9" destOrd="0" presId="urn:microsoft.com/office/officeart/2005/8/layout/bProcess4"/>
    <dgm:cxn modelId="{712D74E5-E323-4396-8736-EB6F95AB65C9}" type="presParOf" srcId="{663ACDEF-D157-41F4-BA2C-E08FE1B03A44}" destId="{A96206CB-AF63-455E-8A3D-6A368BCEF6F0}" srcOrd="10" destOrd="0" presId="urn:microsoft.com/office/officeart/2005/8/layout/bProcess4"/>
    <dgm:cxn modelId="{78157513-1FBD-484E-86ED-3ED197BD32A9}" type="presParOf" srcId="{A96206CB-AF63-455E-8A3D-6A368BCEF6F0}" destId="{CCCE7FC1-69AB-4D83-B39E-4A527FCD8309}" srcOrd="0" destOrd="0" presId="urn:microsoft.com/office/officeart/2005/8/layout/bProcess4"/>
    <dgm:cxn modelId="{22005093-4D34-4F7F-8808-93D529F608CE}" type="presParOf" srcId="{A96206CB-AF63-455E-8A3D-6A368BCEF6F0}" destId="{97DB6256-4FBE-4403-9369-ADECB08421E5}" srcOrd="1" destOrd="0" presId="urn:microsoft.com/office/officeart/2005/8/layout/bProcess4"/>
    <dgm:cxn modelId="{05FDBB69-9A38-4BB2-ADAC-1B21DC6B4149}" type="presParOf" srcId="{663ACDEF-D157-41F4-BA2C-E08FE1B03A44}" destId="{195C85B7-85C4-4044-A8CF-629CA5F709F9}" srcOrd="11" destOrd="0" presId="urn:microsoft.com/office/officeart/2005/8/layout/bProcess4"/>
    <dgm:cxn modelId="{656BF073-2355-4219-8E6E-45BB8F2F85AE}" type="presParOf" srcId="{663ACDEF-D157-41F4-BA2C-E08FE1B03A44}" destId="{8435C893-531D-4048-8863-8912AB6585FB}" srcOrd="12" destOrd="0" presId="urn:microsoft.com/office/officeart/2005/8/layout/bProcess4"/>
    <dgm:cxn modelId="{2A38CFC9-A9AB-4AE0-92D5-A98C15770420}" type="presParOf" srcId="{8435C893-531D-4048-8863-8912AB6585FB}" destId="{A5FB0B24-EB0B-4763-894A-3715113B0D1A}" srcOrd="0" destOrd="0" presId="urn:microsoft.com/office/officeart/2005/8/layout/bProcess4"/>
    <dgm:cxn modelId="{9D55915F-AE12-499B-9079-78D83F1C1E07}" type="presParOf" srcId="{8435C893-531D-4048-8863-8912AB6585FB}" destId="{0BC8ADE0-39EA-4090-8D06-4628A1233AD6}" srcOrd="1" destOrd="0" presId="urn:microsoft.com/office/officeart/2005/8/layout/bProcess4"/>
    <dgm:cxn modelId="{F389D6B4-69DE-4832-9F25-952CD8BC7795}" type="presParOf" srcId="{663ACDEF-D157-41F4-BA2C-E08FE1B03A44}" destId="{ACFA4A08-7500-4240-A830-82FB6F0E0F92}" srcOrd="13" destOrd="0" presId="urn:microsoft.com/office/officeart/2005/8/layout/bProcess4"/>
    <dgm:cxn modelId="{909A9D95-1684-40AD-AE0D-0B822AD32FC0}" type="presParOf" srcId="{663ACDEF-D157-41F4-BA2C-E08FE1B03A44}" destId="{4ECFDB7C-2450-4956-A6E2-DD436EFC7D3A}" srcOrd="14" destOrd="0" presId="urn:microsoft.com/office/officeart/2005/8/layout/bProcess4"/>
    <dgm:cxn modelId="{A41BDE60-D440-475B-8B35-1894A31B8FF6}" type="presParOf" srcId="{4ECFDB7C-2450-4956-A6E2-DD436EFC7D3A}" destId="{87A8F514-714E-470F-876D-BF0A019C335D}" srcOrd="0" destOrd="0" presId="urn:microsoft.com/office/officeart/2005/8/layout/bProcess4"/>
    <dgm:cxn modelId="{90660B63-3E5B-4C30-AB8A-4F00E9960AD1}" type="presParOf" srcId="{4ECFDB7C-2450-4956-A6E2-DD436EFC7D3A}" destId="{E60F4011-3FCC-4910-B1BE-15846154113D}" srcOrd="1" destOrd="0" presId="urn:microsoft.com/office/officeart/2005/8/layout/bProcess4"/>
    <dgm:cxn modelId="{D4915C9E-7FD2-49AD-88D7-11AA0BB72FBA}" type="presParOf" srcId="{663ACDEF-D157-41F4-BA2C-E08FE1B03A44}" destId="{7D4B3253-83C9-4D6D-9253-5D469A366217}" srcOrd="15" destOrd="0" presId="urn:microsoft.com/office/officeart/2005/8/layout/bProcess4"/>
    <dgm:cxn modelId="{0C3CFC88-4394-4996-B5F8-C7EB86CA0C4A}" type="presParOf" srcId="{663ACDEF-D157-41F4-BA2C-E08FE1B03A44}" destId="{9914AF26-CDDF-4451-8AEF-0AE64A6C27A7}" srcOrd="16" destOrd="0" presId="urn:microsoft.com/office/officeart/2005/8/layout/bProcess4"/>
    <dgm:cxn modelId="{82F61BD8-869B-429C-B598-32BEB09F9986}" type="presParOf" srcId="{9914AF26-CDDF-4451-8AEF-0AE64A6C27A7}" destId="{4C36BC78-6E33-4BA3-AE3F-A0077F082FC2}" srcOrd="0" destOrd="0" presId="urn:microsoft.com/office/officeart/2005/8/layout/bProcess4"/>
    <dgm:cxn modelId="{3B751192-91B0-4551-B398-3A8083988A91}" type="presParOf" srcId="{9914AF26-CDDF-4451-8AEF-0AE64A6C27A7}" destId="{392949DB-9049-4D88-A41C-05E3A5C16AD0}" srcOrd="1" destOrd="0" presId="urn:microsoft.com/office/officeart/2005/8/layout/bProcess4"/>
    <dgm:cxn modelId="{A6F2B527-707A-436F-BBFB-E26B4D69B669}" type="presParOf" srcId="{663ACDEF-D157-41F4-BA2C-E08FE1B03A44}" destId="{C2C560E9-8C09-4589-94B8-6137F727EAB6}" srcOrd="17" destOrd="0" presId="urn:microsoft.com/office/officeart/2005/8/layout/bProcess4"/>
    <dgm:cxn modelId="{682CF4DF-90B6-4C9E-B799-361CE3A2A75B}" type="presParOf" srcId="{663ACDEF-D157-41F4-BA2C-E08FE1B03A44}" destId="{469637C8-9F8A-4612-AD73-CEC0DEA1B47A}" srcOrd="18" destOrd="0" presId="urn:microsoft.com/office/officeart/2005/8/layout/bProcess4"/>
    <dgm:cxn modelId="{DA68FC3C-E8E3-4D21-A67E-11AA22A56BC6}" type="presParOf" srcId="{469637C8-9F8A-4612-AD73-CEC0DEA1B47A}" destId="{FC5F186A-6E44-46F1-B0C2-8BCD4710D3E0}" srcOrd="0" destOrd="0" presId="urn:microsoft.com/office/officeart/2005/8/layout/bProcess4"/>
    <dgm:cxn modelId="{2AA93975-CF8A-47E2-A9B0-9D9A06067DCF}" type="presParOf" srcId="{469637C8-9F8A-4612-AD73-CEC0DEA1B47A}" destId="{B8FCA46A-2916-46EE-B1FF-389857BB1A26}" srcOrd="1" destOrd="0" presId="urn:microsoft.com/office/officeart/2005/8/layout/bProcess4"/>
  </dgm:cxnLst>
  <dgm:bg/>
  <dgm:whole/>
</dgm:dataModel>
</file>

<file path=ppt/diagrams/data4.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IN"/>
        </a:p>
      </dgm:t>
    </dgm:pt>
    <dgm:pt modelId="{647D95FF-0906-4822-922F-F819B3C29A74}">
      <dgm:prSe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chemeClr val="tx1"/>
          </a:solidFill>
        </a:ln>
      </dgm:spPr>
      <dgm:t>
        <a:bodyPr/>
        <a:lstStyle/>
        <a:p>
          <a:pPr algn="ctr" rtl="0"/>
          <a:r>
            <a:rPr lang="en-IN" sz="1600" dirty="0" smtClean="0">
              <a:latin typeface="Times New Roman" pitchFamily="18" charset="0"/>
              <a:cs typeface="Times New Roman" pitchFamily="18" charset="0"/>
            </a:rPr>
            <a:t>                   </a:t>
          </a:r>
          <a:r>
            <a:rPr lang="en-IN" sz="2000" b="1" dirty="0" smtClean="0">
              <a:solidFill>
                <a:schemeClr val="tx1"/>
              </a:solidFill>
              <a:latin typeface="Times New Roman" pitchFamily="18" charset="0"/>
              <a:cs typeface="Times New Roman" pitchFamily="18" charset="0"/>
            </a:rPr>
            <a:t>Learn from your experiences for these is no greater tutor than life itself</a:t>
          </a:r>
          <a:r>
            <a:rPr lang="en-IN" sz="1600" b="1" dirty="0" smtClean="0">
              <a:solidFill>
                <a:schemeClr val="tx1"/>
              </a:solidFill>
              <a:latin typeface="Times New Roman" pitchFamily="18" charset="0"/>
              <a:cs typeface="Times New Roman" pitchFamily="18" charset="0"/>
            </a:rPr>
            <a:t>.</a:t>
          </a:r>
          <a:endParaRPr lang="en-IN" sz="1600" b="1" dirty="0">
            <a:solidFill>
              <a:schemeClr val="tx1"/>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pt>
    <dgm:pt modelId="{35008381-F37B-4547-BC49-2DBE192BA84A}" type="pres">
      <dgm:prSet presAssocID="{647D95FF-0906-4822-922F-F819B3C29A74}" presName="imgShp" presStyleLbl="fgImgPlace1" presStyleIdx="0" presStyleCnt="1" custScaleX="103918" custScaleY="97730" custLinFactNeighborX="-48639" custLinFactNeighborY="-1184"/>
      <dgm:spPr>
        <a:blipFill rotWithShape="0">
          <a:blip xmlns:r="http://schemas.openxmlformats.org/officeDocument/2006/relationships" r:embed="rId1"/>
          <a:stretch>
            <a:fillRect/>
          </a:stretch>
        </a:blipFill>
      </dgm:spPr>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53F89E6A-84AD-4F3F-B306-C55CBCDE388D}" type="presOf" srcId="{C192C28F-C5FF-4592-94F3-EF381BB1D75B}" destId="{36ABD271-A949-45EB-8A77-666B93CFADAF}" srcOrd="0" destOrd="0" presId="urn:microsoft.com/office/officeart/2005/8/layout/vList3"/>
    <dgm:cxn modelId="{42AFA4F5-EDBF-41F1-A362-E752BE6336E9}" type="presOf" srcId="{647D95FF-0906-4822-922F-F819B3C29A74}" destId="{002B564B-3EE2-404D-AFDC-C1ED17527D19}" srcOrd="0" destOrd="0" presId="urn:microsoft.com/office/officeart/2005/8/layout/vList3"/>
    <dgm:cxn modelId="{E5D926CD-FC09-464A-B680-F62232E01567}" type="presParOf" srcId="{36ABD271-A949-45EB-8A77-666B93CFADAF}" destId="{F3D8F192-585D-44A7-9C01-25F81BB3DEB0}" srcOrd="0" destOrd="0" presId="urn:microsoft.com/office/officeart/2005/8/layout/vList3"/>
    <dgm:cxn modelId="{746C796F-DB8C-485A-904B-28E4D420B2ED}" type="presParOf" srcId="{F3D8F192-585D-44A7-9C01-25F81BB3DEB0}" destId="{35008381-F37B-4547-BC49-2DBE192BA84A}" srcOrd="0" destOrd="0" presId="urn:microsoft.com/office/officeart/2005/8/layout/vList3"/>
    <dgm:cxn modelId="{3AFADCED-4E62-4205-A007-38517725C737}" type="presParOf" srcId="{F3D8F192-585D-44A7-9C01-25F81BB3DEB0}" destId="{002B564B-3EE2-404D-AFDC-C1ED17527D19}"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647D95FF-0906-4822-922F-F819B3C29A74}">
      <dgm:prSet custT="1"/>
      <dgm:spPr>
        <a:ln>
          <a:solidFill>
            <a:schemeClr val="tx1"/>
          </a:solidFill>
        </a:ln>
      </dgm:spPr>
      <dgm:t>
        <a:bodyPr/>
        <a:lstStyle/>
        <a:p>
          <a:pPr algn="ctr" rtl="0"/>
          <a:r>
            <a:rPr lang="en-IN" sz="1600"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HOD Civil Engineering Department Massage</a:t>
          </a:r>
          <a:endParaRPr lang="en-IN" sz="1600" dirty="0">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t>
        <a:bodyPr/>
        <a:lstStyle/>
        <a:p>
          <a:endParaRPr lang="en-IN"/>
        </a:p>
      </dgm:t>
    </dgm:pt>
    <dgm:pt modelId="{35008381-F37B-4547-BC49-2DBE192BA84A}" type="pres">
      <dgm:prSet presAssocID="{647D95FF-0906-4822-922F-F819B3C29A74}" presName="imgShp" presStyleLbl="fgImgPlace1" presStyleIdx="0" presStyleCnt="1" custScaleX="116761" custLinFactNeighborX="-42218" custLinFactNeighborY="-49"/>
      <dgm:spPr>
        <a:blipFill rotWithShape="0">
          <a:blip xmlns:r="http://schemas.openxmlformats.org/officeDocument/2006/relationships" r:embed="rId1"/>
          <a:stretch>
            <a:fillRect/>
          </a:stretch>
        </a:blipFill>
      </dgm:spPr>
      <dgm:t>
        <a:bodyPr/>
        <a:lstStyle/>
        <a:p>
          <a:endParaRPr lang="en-IN"/>
        </a:p>
      </dgm:t>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305E387A-8342-42CF-BF83-8F543189E8B0}" type="presOf" srcId="{C192C28F-C5FF-4592-94F3-EF381BB1D75B}" destId="{36ABD271-A949-45EB-8A77-666B93CFADAF}" srcOrd="0" destOrd="0" presId="urn:microsoft.com/office/officeart/2005/8/layout/vList3"/>
    <dgm:cxn modelId="{0FA35CA8-38E1-4C60-9D33-0DC67BE1F723}" type="presOf" srcId="{647D95FF-0906-4822-922F-F819B3C29A74}" destId="{002B564B-3EE2-404D-AFDC-C1ED17527D19}" srcOrd="0" destOrd="0" presId="urn:microsoft.com/office/officeart/2005/8/layout/vList3"/>
    <dgm:cxn modelId="{2FF50298-E067-4ED3-B32F-BB3E679AE2A7}" type="presParOf" srcId="{36ABD271-A949-45EB-8A77-666B93CFADAF}" destId="{F3D8F192-585D-44A7-9C01-25F81BB3DEB0}" srcOrd="0" destOrd="0" presId="urn:microsoft.com/office/officeart/2005/8/layout/vList3"/>
    <dgm:cxn modelId="{2413CA25-DBC7-4CA2-9579-80CB29800830}" type="presParOf" srcId="{F3D8F192-585D-44A7-9C01-25F81BB3DEB0}" destId="{35008381-F37B-4547-BC49-2DBE192BA84A}" srcOrd="0" destOrd="0" presId="urn:microsoft.com/office/officeart/2005/8/layout/vList3"/>
    <dgm:cxn modelId="{ABA21E9F-6467-4B3B-9B8D-56400C992CAD}" type="presParOf" srcId="{F3D8F192-585D-44A7-9C01-25F81BB3DEB0}" destId="{002B564B-3EE2-404D-AFDC-C1ED17527D19}"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7E805A43-4561-4A37-B5EF-9814D8264889}" type="datetimeFigureOut">
              <a:rPr lang="en-US" smtClean="0"/>
              <a:pPr/>
              <a:t>17-May-24</a:t>
            </a:fld>
            <a:endParaRPr lang="en-IN"/>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78C5760C-F267-42F9-A943-FD84B2077E67}"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66D1F822-4EA8-4391-B591-C89B17756002}" type="datetimeFigureOut">
              <a:rPr lang="en-US" smtClean="0"/>
              <a:pPr/>
              <a:t>17-May-24</a:t>
            </a:fld>
            <a:endParaRPr lang="en-IN"/>
          </a:p>
        </p:txBody>
      </p:sp>
      <p:sp>
        <p:nvSpPr>
          <p:cNvPr id="4" name="Slide Image Placeholder 3"/>
          <p:cNvSpPr>
            <a:spLocks noGrp="1" noRot="1" noChangeAspect="1"/>
          </p:cNvSpPr>
          <p:nvPr>
            <p:ph type="sldImg" idx="2"/>
          </p:nvPr>
        </p:nvSpPr>
        <p:spPr>
          <a:xfrm>
            <a:off x="2192338" y="768350"/>
            <a:ext cx="2717800" cy="3836988"/>
          </a:xfrm>
          <a:prstGeom prst="rect">
            <a:avLst/>
          </a:prstGeom>
          <a:noFill/>
          <a:ln w="12700">
            <a:solidFill>
              <a:prstClr val="black"/>
            </a:solidFill>
          </a:ln>
        </p:spPr>
        <p:txBody>
          <a:bodyPr vert="horz" lIns="99066" tIns="49533" rIns="99066" bIns="49533" rtlCol="0" anchor="ctr"/>
          <a:lstStyle/>
          <a:p>
            <a:endParaRPr lang="en-IN"/>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F91510E2-3D4A-474A-9560-FF477AB93D6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57765" rtl="0" eaLnBrk="1" latinLnBrk="0" hangingPunct="1">
      <a:defRPr sz="1200" kern="1200">
        <a:solidFill>
          <a:schemeClr val="tx1"/>
        </a:solidFill>
        <a:latin typeface="+mn-lt"/>
        <a:ea typeface="+mn-ea"/>
        <a:cs typeface="+mn-cs"/>
      </a:defRPr>
    </a:lvl1pPr>
    <a:lvl2pPr marL="478882" algn="l" defTabSz="957765" rtl="0" eaLnBrk="1" latinLnBrk="0" hangingPunct="1">
      <a:defRPr sz="1200" kern="1200">
        <a:solidFill>
          <a:schemeClr val="tx1"/>
        </a:solidFill>
        <a:latin typeface="+mn-lt"/>
        <a:ea typeface="+mn-ea"/>
        <a:cs typeface="+mn-cs"/>
      </a:defRPr>
    </a:lvl2pPr>
    <a:lvl3pPr marL="957765" algn="l" defTabSz="957765" rtl="0" eaLnBrk="1" latinLnBrk="0" hangingPunct="1">
      <a:defRPr sz="1200" kern="1200">
        <a:solidFill>
          <a:schemeClr val="tx1"/>
        </a:solidFill>
        <a:latin typeface="+mn-lt"/>
        <a:ea typeface="+mn-ea"/>
        <a:cs typeface="+mn-cs"/>
      </a:defRPr>
    </a:lvl3pPr>
    <a:lvl4pPr marL="1436649" algn="l" defTabSz="957765" rtl="0" eaLnBrk="1" latinLnBrk="0" hangingPunct="1">
      <a:defRPr sz="1200" kern="1200">
        <a:solidFill>
          <a:schemeClr val="tx1"/>
        </a:solidFill>
        <a:latin typeface="+mn-lt"/>
        <a:ea typeface="+mn-ea"/>
        <a:cs typeface="+mn-cs"/>
      </a:defRPr>
    </a:lvl4pPr>
    <a:lvl5pPr marL="1915532" algn="l" defTabSz="957765" rtl="0" eaLnBrk="1" latinLnBrk="0" hangingPunct="1">
      <a:defRPr sz="1200" kern="1200">
        <a:solidFill>
          <a:schemeClr val="tx1"/>
        </a:solidFill>
        <a:latin typeface="+mn-lt"/>
        <a:ea typeface="+mn-ea"/>
        <a:cs typeface="+mn-cs"/>
      </a:defRPr>
    </a:lvl5pPr>
    <a:lvl6pPr marL="2394414" algn="l" defTabSz="957765" rtl="0" eaLnBrk="1" latinLnBrk="0" hangingPunct="1">
      <a:defRPr sz="1200" kern="1200">
        <a:solidFill>
          <a:schemeClr val="tx1"/>
        </a:solidFill>
        <a:latin typeface="+mn-lt"/>
        <a:ea typeface="+mn-ea"/>
        <a:cs typeface="+mn-cs"/>
      </a:defRPr>
    </a:lvl6pPr>
    <a:lvl7pPr marL="2873296" algn="l" defTabSz="957765" rtl="0" eaLnBrk="1" latinLnBrk="0" hangingPunct="1">
      <a:defRPr sz="1200" kern="1200">
        <a:solidFill>
          <a:schemeClr val="tx1"/>
        </a:solidFill>
        <a:latin typeface="+mn-lt"/>
        <a:ea typeface="+mn-ea"/>
        <a:cs typeface="+mn-cs"/>
      </a:defRPr>
    </a:lvl7pPr>
    <a:lvl8pPr marL="3352181" algn="l" defTabSz="957765" rtl="0" eaLnBrk="1" latinLnBrk="0" hangingPunct="1">
      <a:defRPr sz="1200" kern="1200">
        <a:solidFill>
          <a:schemeClr val="tx1"/>
        </a:solidFill>
        <a:latin typeface="+mn-lt"/>
        <a:ea typeface="+mn-ea"/>
        <a:cs typeface="+mn-cs"/>
      </a:defRPr>
    </a:lvl8pPr>
    <a:lvl9pPr marL="3831063" algn="l" defTabSz="957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7676" y="575837"/>
            <a:ext cx="6295644" cy="235549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217676" y="2960102"/>
            <a:ext cx="6295644" cy="280416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783218" y="2262083"/>
            <a:ext cx="178765" cy="336499"/>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983600" y="2152026"/>
            <a:ext cx="54407" cy="102413"/>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439423"/>
            <a:ext cx="1554480" cy="9362440"/>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1550" y="439425"/>
            <a:ext cx="4728210" cy="936244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940457" y="-86"/>
            <a:ext cx="5829300" cy="1097288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191633" y="4160520"/>
            <a:ext cx="5440680" cy="36576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1633" y="1706880"/>
            <a:ext cx="5440680" cy="2415539"/>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1943100" y="0"/>
            <a:ext cx="64770" cy="1097288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846473" y="4503450"/>
            <a:ext cx="178765" cy="336499"/>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046854" y="4393392"/>
            <a:ext cx="54407" cy="102413"/>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267" y="438912"/>
            <a:ext cx="6373368" cy="18288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20267" y="2438400"/>
            <a:ext cx="3108960" cy="7461504"/>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4675" y="2438400"/>
            <a:ext cx="3108960" cy="7461504"/>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8256538"/>
            <a:ext cx="6995160" cy="18288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525245"/>
            <a:ext cx="3419856" cy="1024128"/>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63924" y="525245"/>
            <a:ext cx="3419856" cy="1024128"/>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1550938"/>
            <a:ext cx="3419856" cy="658368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63924" y="1550938"/>
            <a:ext cx="3419856" cy="658368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0267" y="438912"/>
            <a:ext cx="6373368" cy="18288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62736" y="0"/>
            <a:ext cx="6909664" cy="109728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862737" y="-86"/>
            <a:ext cx="62179" cy="1097288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46845"/>
            <a:ext cx="3238500" cy="185928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251142"/>
            <a:ext cx="3238500" cy="11176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413761"/>
            <a:ext cx="6930390" cy="6388101"/>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3862" y="1706880"/>
            <a:ext cx="2331720" cy="316992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647700" y="1706880"/>
            <a:ext cx="3886200" cy="73152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712470" y="1828805"/>
            <a:ext cx="3756660" cy="5623250"/>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37216" y="1526946"/>
            <a:ext cx="582930" cy="326896"/>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4253117" y="1498858"/>
            <a:ext cx="551840" cy="326896"/>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712470" y="7680960"/>
            <a:ext cx="3756660" cy="12192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93538" y="-1305474"/>
            <a:ext cx="1393054" cy="2622219"/>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43494" y="33764"/>
            <a:ext cx="1446862" cy="2723506"/>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55450" y="1688123"/>
            <a:ext cx="956859" cy="176419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860942" y="-86"/>
            <a:ext cx="6911458" cy="1097288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220267" y="439421"/>
            <a:ext cx="6373368" cy="18288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220267" y="2316480"/>
            <a:ext cx="6373368" cy="768096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044190" y="10088880"/>
            <a:ext cx="1813560" cy="7620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17-May-24</a:t>
            </a:fld>
            <a:endParaRPr lang="en-US"/>
          </a:p>
        </p:txBody>
      </p:sp>
      <p:sp>
        <p:nvSpPr>
          <p:cNvPr id="10" name="Footer Placeholder 9"/>
          <p:cNvSpPr>
            <a:spLocks noGrp="1"/>
          </p:cNvSpPr>
          <p:nvPr>
            <p:ph type="ftr" sz="quarter" idx="3"/>
          </p:nvPr>
        </p:nvSpPr>
        <p:spPr>
          <a:xfrm>
            <a:off x="4857750" y="10088880"/>
            <a:ext cx="2461260" cy="7620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7321601" y="10088880"/>
            <a:ext cx="388620" cy="7620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862737" y="-86"/>
            <a:ext cx="62179" cy="1097288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hyperlink" Target="mailto:bhanudas.abhale@sandippolytechnic.org951194009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0" y="365760"/>
          <a:ext cx="4495800" cy="157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19"/>
          <p:cNvGraphicFramePr>
            <a:graphicFrameLocks noGrp="1"/>
          </p:cNvGraphicFramePr>
          <p:nvPr>
            <p:ph sz="half" idx="1"/>
          </p:nvPr>
        </p:nvGraphicFramePr>
        <p:xfrm>
          <a:off x="4267200" y="422031"/>
          <a:ext cx="3505200" cy="14829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ectangle 18"/>
          <p:cNvSpPr/>
          <p:nvPr/>
        </p:nvSpPr>
        <p:spPr>
          <a:xfrm>
            <a:off x="0" y="0"/>
            <a:ext cx="7772400" cy="422031"/>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1981200"/>
            <a:ext cx="7772400" cy="1981200"/>
          </a:xfrm>
          <a:prstGeom prst="rect">
            <a:avLst/>
          </a:prstGeom>
          <a:ln>
            <a:solidFill>
              <a:schemeClr val="tx1">
                <a:alpha val="78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marL="342900" indent="-342900" algn="ctr"/>
            <a:r>
              <a:rPr lang="en-IN" sz="1600" b="1" dirty="0" smtClean="0">
                <a:solidFill>
                  <a:srgbClr val="FF0000"/>
                </a:solidFill>
                <a:latin typeface="Times New Roman" pitchFamily="18" charset="0"/>
                <a:cs typeface="Times New Roman" pitchFamily="18" charset="0"/>
              </a:rPr>
              <a:t>Vision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endParaRPr lang="en-IN" sz="1600" dirty="0" smtClean="0">
              <a:solidFill>
                <a:srgbClr val="FF0000"/>
              </a:solidFill>
              <a:latin typeface="Times New Roman" pitchFamily="18" charset="0"/>
              <a:cs typeface="Times New Roman" pitchFamily="18" charset="0"/>
            </a:endParaRPr>
          </a:p>
          <a:p>
            <a:pPr marL="342900" indent="-342900" algn="just"/>
            <a:r>
              <a:rPr lang="en-IN" sz="1600" dirty="0" smtClean="0">
                <a:latin typeface="Times New Roman" pitchFamily="18" charset="0"/>
                <a:cs typeface="Times New Roman" pitchFamily="18" charset="0"/>
              </a:rPr>
              <a:t>“To produce skilled technocrats for serving industry, Society and pursue higher education”</a:t>
            </a:r>
          </a:p>
          <a:p>
            <a:pPr marL="342900" indent="-342900" algn="ctr"/>
            <a:r>
              <a:rPr lang="en-IN" sz="1600" b="1" dirty="0" smtClean="0">
                <a:solidFill>
                  <a:srgbClr val="FF0000"/>
                </a:solidFill>
                <a:latin typeface="Times New Roman" pitchFamily="18" charset="0"/>
                <a:cs typeface="Times New Roman" pitchFamily="18" charset="0"/>
              </a:rPr>
              <a:t>Mission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p>
          <a:p>
            <a:pPr marL="342900" indent="-342900" algn="just">
              <a:buFont typeface="Wingdings" pitchFamily="2" charset="2"/>
              <a:buChar char="q"/>
            </a:pPr>
            <a:r>
              <a:rPr lang="en-IN" sz="1600" b="1" dirty="0" smtClean="0">
                <a:latin typeface="Times New Roman" pitchFamily="18" charset="0"/>
                <a:cs typeface="Times New Roman" pitchFamily="18" charset="0"/>
              </a:rPr>
              <a:t>M1 : </a:t>
            </a:r>
            <a:r>
              <a:rPr lang="en-IN" sz="1600" dirty="0" smtClean="0">
                <a:latin typeface="Times New Roman" pitchFamily="18" charset="0"/>
                <a:cs typeface="Times New Roman" pitchFamily="18" charset="0"/>
              </a:rPr>
              <a:t>State the art of infrastructure, qualified and competent teaching faculty.</a:t>
            </a:r>
          </a:p>
          <a:p>
            <a:pPr marL="342900" indent="-342900" algn="just">
              <a:buFont typeface="Wingdings" pitchFamily="2" charset="2"/>
              <a:buChar char="q"/>
            </a:pPr>
            <a:r>
              <a:rPr lang="en-IN" sz="1600" b="1" dirty="0" smtClean="0">
                <a:latin typeface="Times New Roman" pitchFamily="18" charset="0"/>
                <a:cs typeface="Times New Roman" pitchFamily="18" charset="0"/>
              </a:rPr>
              <a:t>M2 :</a:t>
            </a:r>
            <a:r>
              <a:rPr lang="en-IN" sz="1600" dirty="0" smtClean="0">
                <a:latin typeface="Times New Roman" pitchFamily="18" charset="0"/>
                <a:cs typeface="Times New Roman" pitchFamily="18" charset="0"/>
              </a:rPr>
              <a:t> To provide industry institute interaction, employability enhancement and higher education.</a:t>
            </a:r>
          </a:p>
          <a:p>
            <a:pPr marL="342900" indent="-342900" algn="just">
              <a:buFont typeface="Wingdings" pitchFamily="2" charset="2"/>
              <a:buChar char="q"/>
            </a:pPr>
            <a:r>
              <a:rPr lang="en-IN" sz="1600" b="1" dirty="0" smtClean="0">
                <a:latin typeface="Times New Roman" pitchFamily="18" charset="0"/>
                <a:cs typeface="Times New Roman" pitchFamily="18" charset="0"/>
              </a:rPr>
              <a:t>M3 :</a:t>
            </a:r>
            <a:r>
              <a:rPr lang="en-IN" sz="1600" dirty="0" smtClean="0">
                <a:latin typeface="Times New Roman" pitchFamily="18" charset="0"/>
                <a:cs typeface="Times New Roman" pitchFamily="18" charset="0"/>
              </a:rPr>
              <a:t> To provide platform for  development professional, social skill and life long learning.</a:t>
            </a:r>
            <a:r>
              <a:rPr lang="en-IN" sz="140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
        <p:nvSpPr>
          <p:cNvPr id="9" name="Rounded Rectangle 8"/>
          <p:cNvSpPr/>
          <p:nvPr/>
        </p:nvSpPr>
        <p:spPr>
          <a:xfrm>
            <a:off x="228600" y="4038600"/>
            <a:ext cx="2362200" cy="6934200"/>
          </a:xfrm>
          <a:prstGeom prst="roundRect">
            <a:avLst/>
          </a:prstGeom>
          <a:solidFill>
            <a:schemeClr val="accent2">
              <a:lumMod val="40000"/>
              <a:lumOff val="6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600" b="1" dirty="0" smtClean="0">
                <a:solidFill>
                  <a:schemeClr val="accent3">
                    <a:lumMod val="75000"/>
                  </a:schemeClr>
                </a:solidFill>
                <a:latin typeface="Times New Roman" pitchFamily="18" charset="0"/>
                <a:cs typeface="Times New Roman" pitchFamily="18" charset="0"/>
              </a:rPr>
              <a:t>Vision and Mission of the Department</a:t>
            </a:r>
            <a:endParaRPr lang="en-IN" sz="1600" dirty="0" smtClean="0">
              <a:solidFill>
                <a:schemeClr val="accent3">
                  <a:lumMod val="75000"/>
                </a:schemeClr>
              </a:solidFill>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ctr"/>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 To provide quality infrastructure in the support of a conducive learning environment.</a:t>
            </a:r>
          </a:p>
          <a:p>
            <a:pPr algn="ct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 To inculcate the practices towards employability, entrepreneurship and higher education.</a:t>
            </a:r>
          </a:p>
          <a:p>
            <a:pPr algn="ct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 To develop a positive attitude, professional and social skills</a:t>
            </a:r>
          </a:p>
          <a:p>
            <a:pPr algn="ctr"/>
            <a:endParaRPr lang="en-IN" dirty="0">
              <a:latin typeface="Times New Roman" pitchFamily="18" charset="0"/>
              <a:cs typeface="Times New Roman" pitchFamily="18" charset="0"/>
            </a:endParaRPr>
          </a:p>
        </p:txBody>
      </p:sp>
      <p:sp>
        <p:nvSpPr>
          <p:cNvPr id="10" name="Rounded Rectangle 9"/>
          <p:cNvSpPr/>
          <p:nvPr/>
        </p:nvSpPr>
        <p:spPr>
          <a:xfrm>
            <a:off x="5181600" y="4038600"/>
            <a:ext cx="2362200" cy="6934200"/>
          </a:xfrm>
          <a:prstGeom prst="roundRect">
            <a:avLst/>
          </a:prstGeom>
          <a:solidFill>
            <a:schemeClr val="accent2">
              <a:lumMod val="40000"/>
              <a:lumOff val="6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IN" sz="1600" b="1" dirty="0" smtClean="0">
                <a:solidFill>
                  <a:schemeClr val="accent3">
                    <a:lumMod val="75000"/>
                  </a:schemeClr>
                </a:solidFill>
                <a:latin typeface="Times New Roman" pitchFamily="18" charset="0"/>
                <a:cs typeface="Times New Roman" pitchFamily="18" charset="0"/>
              </a:rPr>
              <a:t>Leading Polytechnic </a:t>
            </a:r>
          </a:p>
          <a:p>
            <a:pPr algn="ctr"/>
            <a:r>
              <a:rPr lang="en-IN" sz="1600" b="1" dirty="0" smtClean="0">
                <a:solidFill>
                  <a:schemeClr val="accent3">
                    <a:lumMod val="75000"/>
                  </a:schemeClr>
                </a:solidFill>
                <a:latin typeface="Times New Roman" pitchFamily="18" charset="0"/>
                <a:cs typeface="Times New Roman" pitchFamily="18" charset="0"/>
              </a:rPr>
              <a:t>College s in </a:t>
            </a:r>
            <a:r>
              <a:rPr lang="en-IN" sz="1600" b="1" dirty="0" err="1" smtClean="0">
                <a:solidFill>
                  <a:schemeClr val="accent3">
                    <a:lumMod val="75000"/>
                  </a:schemeClr>
                </a:solidFill>
                <a:latin typeface="Times New Roman" pitchFamily="18" charset="0"/>
                <a:cs typeface="Times New Roman" pitchFamily="18" charset="0"/>
              </a:rPr>
              <a:t>Nashik</a:t>
            </a:r>
            <a:endParaRPr lang="en-IN" sz="1600" b="1" dirty="0" smtClean="0">
              <a:solidFill>
                <a:schemeClr val="accent3">
                  <a:lumMod val="75000"/>
                </a:schemeClr>
              </a:solidFill>
              <a:latin typeface="Times New Roman" pitchFamily="18" charset="0"/>
              <a:cs typeface="Times New Roman" pitchFamily="18" charset="0"/>
            </a:endParaRPr>
          </a:p>
          <a:p>
            <a:pPr algn="ctr"/>
            <a:endParaRPr lang="en-IN" sz="1600" dirty="0" smtClean="0">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When you join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(SP) at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you are joining one of the top polytechnic colleges in Maharashtra and indeed the best polytechnic college in </a:t>
            </a:r>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a:t>
            </a:r>
          </a:p>
          <a:p>
            <a:pPr algn="ctr"/>
            <a:r>
              <a:rPr lang="en-IN" sz="1600" dirty="0" smtClean="0">
                <a:latin typeface="Times New Roman" pitchFamily="18" charset="0"/>
                <a:cs typeface="Times New Roman" pitchFamily="18" charset="0"/>
              </a:rPr>
              <a:t>If you want to fast track your career and fast track yourself to success then there’s just one and only one place and that’s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Our motivation to help you become ‘insanely’ great at what you do, achieve your imagination</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11" name="Rounded Rectangle 10"/>
          <p:cNvSpPr/>
          <p:nvPr/>
        </p:nvSpPr>
        <p:spPr>
          <a:xfrm>
            <a:off x="2667000" y="6858000"/>
            <a:ext cx="2438400" cy="3505200"/>
          </a:xfrm>
          <a:prstGeom prst="roundRect">
            <a:avLst/>
          </a:prstGeom>
          <a:solidFill>
            <a:schemeClr val="accent5">
              <a:lumMod val="40000"/>
              <a:lumOff val="60000"/>
            </a:schemeClr>
          </a:solidFill>
          <a:ln cmpd="sng">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smtClean="0">
                <a:solidFill>
                  <a:srgbClr val="7030A0"/>
                </a:solidFill>
                <a:latin typeface="Times New Roman" pitchFamily="18" charset="0"/>
                <a:cs typeface="Times New Roman" pitchFamily="18" charset="0"/>
              </a:rPr>
              <a:t>Editorial Board Members</a:t>
            </a:r>
          </a:p>
          <a:p>
            <a:pPr algn="ctr"/>
            <a:r>
              <a:rPr lang="en-IN" b="1" dirty="0" smtClean="0">
                <a:solidFill>
                  <a:srgbClr val="FF0000"/>
                </a:solidFill>
                <a:latin typeface="Times New Roman" pitchFamily="18" charset="0"/>
                <a:cs typeface="Times New Roman" pitchFamily="18" charset="0"/>
              </a:rPr>
              <a:t>Prof. V. O. </a:t>
            </a:r>
            <a:r>
              <a:rPr lang="en-IN" b="1" dirty="0" err="1" smtClean="0">
                <a:solidFill>
                  <a:srgbClr val="FF0000"/>
                </a:solidFill>
                <a:latin typeface="Times New Roman" pitchFamily="18" charset="0"/>
                <a:cs typeface="Times New Roman" pitchFamily="18" charset="0"/>
              </a:rPr>
              <a:t>Patil</a:t>
            </a:r>
            <a:endParaRPr lang="en-IN" b="1" dirty="0" smtClean="0">
              <a:solidFill>
                <a:srgbClr val="FF0000"/>
              </a:solidFill>
              <a:latin typeface="Times New Roman" pitchFamily="18" charset="0"/>
              <a:cs typeface="Times New Roman" pitchFamily="18" charset="0"/>
            </a:endParaRPr>
          </a:p>
          <a:p>
            <a:pPr algn="ctr"/>
            <a:r>
              <a:rPr lang="en-IN" b="1" dirty="0" smtClean="0">
                <a:solidFill>
                  <a:srgbClr val="FF0000"/>
                </a:solidFill>
                <a:latin typeface="Times New Roman" pitchFamily="18" charset="0"/>
                <a:cs typeface="Times New Roman" pitchFamily="18" charset="0"/>
              </a:rPr>
              <a:t>Prof. B. G. </a:t>
            </a:r>
            <a:r>
              <a:rPr lang="en-IN" b="1" dirty="0" err="1" smtClean="0">
                <a:solidFill>
                  <a:srgbClr val="FF0000"/>
                </a:solidFill>
                <a:latin typeface="Times New Roman" pitchFamily="18" charset="0"/>
                <a:cs typeface="Times New Roman" pitchFamily="18" charset="0"/>
              </a:rPr>
              <a:t>Abhale</a:t>
            </a:r>
            <a:endParaRPr lang="en-IN" b="1" dirty="0" smtClean="0">
              <a:solidFill>
                <a:srgbClr val="FF0000"/>
              </a:solidFill>
              <a:latin typeface="Times New Roman" pitchFamily="18" charset="0"/>
              <a:cs typeface="Times New Roman" pitchFamily="18" charset="0"/>
            </a:endParaRPr>
          </a:p>
          <a:p>
            <a:pPr algn="ctr"/>
            <a:endParaRPr lang="en-IN" dirty="0">
              <a:latin typeface="Times New Roman" pitchFamily="18" charset="0"/>
              <a:cs typeface="Times New Roman" pitchFamily="18" charset="0"/>
            </a:endParaRPr>
          </a:p>
        </p:txBody>
      </p:sp>
      <p:sp>
        <p:nvSpPr>
          <p:cNvPr id="13" name="Oval 12"/>
          <p:cNvSpPr/>
          <p:nvPr/>
        </p:nvSpPr>
        <p:spPr>
          <a:xfrm>
            <a:off x="2590800" y="4267200"/>
            <a:ext cx="2590800" cy="2438400"/>
          </a:xfrm>
          <a:prstGeom prst="ellipse">
            <a:avLst/>
          </a:prstGeom>
          <a:blipFill>
            <a:blip r:embed="rId11"/>
            <a:stretch>
              <a:fillRect/>
            </a:stretch>
          </a:blipFill>
          <a:ln w="19050" cmpd="sng">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701040"/>
        </p:xfrm>
        <a:graphic>
          <a:graphicData uri="http://schemas.openxmlformats.org/drawingml/2006/table">
            <a:tbl>
              <a:tblPr firstRow="1" bandRow="1">
                <a:tableStyleId>{5C22544A-7EE6-4342-B048-85BDC9FD1C3A}</a:tableStyleId>
              </a:tblPr>
              <a:tblGrid>
                <a:gridCol w="5410200"/>
              </a:tblGrid>
              <a:tr h="609600">
                <a:tc>
                  <a:txBody>
                    <a:bodyPr/>
                    <a:lstStyle/>
                    <a:p>
                      <a:pPr algn="ctr"/>
                      <a:r>
                        <a:rPr kumimoji="0" lang="de-DE" sz="2000" b="1" kern="1200" dirty="0" smtClean="0">
                          <a:solidFill>
                            <a:srgbClr val="FF0000"/>
                          </a:solidFill>
                          <a:latin typeface="Times New Roman" pitchFamily="18" charset="0"/>
                          <a:ea typeface="+mn-ea"/>
                          <a:cs typeface="Times New Roman" pitchFamily="18" charset="0"/>
                        </a:rPr>
                        <a:t>Expert Lecture on Entrepreneurship Development </a:t>
                      </a:r>
                      <a:endParaRPr lang="en-IN" sz="2400" dirty="0">
                        <a:solidFill>
                          <a:srgbClr val="FF0000"/>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381000" y="4267200"/>
            <a:ext cx="6934200" cy="4038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de-DE" dirty="0" smtClean="0">
                <a:latin typeface="Times New Roman" pitchFamily="18" charset="0"/>
                <a:cs typeface="Times New Roman" pitchFamily="18" charset="0"/>
              </a:rPr>
              <a:t>Expert lecture on Entrepreneurship development </a:t>
            </a:r>
            <a:r>
              <a:rPr lang="en-IN" dirty="0" smtClean="0">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31.08.2023</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Mr. L. G. Mahajan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 guest lecture was about ‘Entrepreneurship Development’. In his talk, he introduced himself and explained how he achieved these feet in his life. He further explained about How to become proficient in endeavours of life. The outcome of his lecture with respect to context proved to be efficient and informative at the same time. </a:t>
            </a:r>
          </a:p>
        </p:txBody>
      </p:sp>
      <p:sp>
        <p:nvSpPr>
          <p:cNvPr id="20" name="Rectangle 19"/>
          <p:cNvSpPr/>
          <p:nvPr/>
        </p:nvSpPr>
        <p:spPr>
          <a:xfrm>
            <a:off x="457200" y="8534400"/>
            <a:ext cx="3429000" cy="22860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962400" y="8534400"/>
            <a:ext cx="3200400" cy="22860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685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701040"/>
        </p:xfrm>
        <a:graphic>
          <a:graphicData uri="http://schemas.openxmlformats.org/drawingml/2006/table">
            <a:tbl>
              <a:tblPr firstRow="1" bandRow="1">
                <a:tableStyleId>{5C22544A-7EE6-4342-B048-85BDC9FD1C3A}</a:tableStyleId>
              </a:tblPr>
              <a:tblGrid>
                <a:gridCol w="5410200"/>
              </a:tblGrid>
              <a:tr h="609600">
                <a:tc>
                  <a:txBody>
                    <a:bodyPr/>
                    <a:lstStyle/>
                    <a:p>
                      <a:pPr algn="ctr"/>
                      <a:r>
                        <a:rPr kumimoji="0" lang="de-DE" sz="2000" b="1" kern="1200" dirty="0" smtClean="0">
                          <a:solidFill>
                            <a:srgbClr val="FF0000"/>
                          </a:solidFill>
                          <a:latin typeface="Times New Roman" pitchFamily="18" charset="0"/>
                          <a:ea typeface="+mn-ea"/>
                          <a:cs typeface="Times New Roman" pitchFamily="18" charset="0"/>
                        </a:rPr>
                        <a:t>Expert Lecture on Geotechnical Investigation for foundation</a:t>
                      </a:r>
                      <a:endParaRPr kumimoji="0" lang="en-IN" sz="2000" b="1" kern="1200" dirty="0">
                        <a:solidFill>
                          <a:srgbClr val="FF0000"/>
                        </a:solidFill>
                        <a:latin typeface="Times New Roman" pitchFamily="18" charset="0"/>
                        <a:ea typeface="+mn-ea"/>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228600" y="4267200"/>
            <a:ext cx="7315200" cy="4724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p>
          <a:p>
            <a:pPr algn="just"/>
            <a:r>
              <a:rPr lang="de-DE" dirty="0" smtClean="0">
                <a:latin typeface="Times New Roman" pitchFamily="18" charset="0"/>
                <a:cs typeface="Times New Roman" pitchFamily="18" charset="0"/>
              </a:rPr>
              <a:t>Expert Lecture on Geotechnical Investigation for foundation</a:t>
            </a:r>
            <a:r>
              <a:rPr lang="en-IN" dirty="0" smtClean="0">
                <a:latin typeface="Times New Roman" pitchFamily="18" charset="0"/>
                <a:cs typeface="Times New Roman" pitchFamily="18" charset="0"/>
              </a:rPr>
              <a:t>.</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31.08.2023</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Prof. S. D. Turakane</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These investigations help understand the geological and geotechnical properties of the site.</a:t>
            </a:r>
          </a:p>
          <a:p>
            <a:pPr marL="342900" indent="-342900" algn="just">
              <a:buAutoNum type="arabicPeriod"/>
            </a:pPr>
            <a:r>
              <a:rPr lang="en-IN" dirty="0" smtClean="0">
                <a:latin typeface="Times New Roman" pitchFamily="18" charset="0"/>
                <a:cs typeface="Times New Roman" pitchFamily="18" charset="0"/>
              </a:rPr>
              <a:t>These investigations also assess groundwater conditions, including depth, flow, and potential effects on foundation stability.</a:t>
            </a:r>
          </a:p>
          <a:p>
            <a:pPr marL="342900" indent="-342900" algn="just">
              <a:buAutoNum type="arabicPeriod"/>
            </a:pPr>
            <a:r>
              <a:rPr lang="en-IN" dirty="0" smtClean="0">
                <a:latin typeface="Times New Roman" pitchFamily="18" charset="0"/>
                <a:cs typeface="Times New Roman" pitchFamily="18" charset="0"/>
              </a:rPr>
              <a:t>Ultimately, the data collected from geotechnical investigations is used to design appropriate foundations that can safely support the intended structure while considering factors like soil bearing capacity, settlement, and groundwater conditions.</a:t>
            </a:r>
            <a:endParaRPr lang="en-IN" dirty="0">
              <a:latin typeface="Times New Roman" pitchFamily="18" charset="0"/>
              <a:cs typeface="Times New Roman" pitchFamily="18" charset="0"/>
            </a:endParaRPr>
          </a:p>
        </p:txBody>
      </p:sp>
      <p:sp>
        <p:nvSpPr>
          <p:cNvPr id="20" name="Rectangle 19"/>
          <p:cNvSpPr/>
          <p:nvPr/>
        </p:nvSpPr>
        <p:spPr>
          <a:xfrm>
            <a:off x="990600" y="9067800"/>
            <a:ext cx="2895600" cy="1676400"/>
          </a:xfrm>
          <a:prstGeom prst="rect">
            <a:avLst/>
          </a:prstGeom>
          <a:blipFill>
            <a:blip r:embed="rId3"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4038600" y="9067800"/>
            <a:ext cx="2667000" cy="16764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914400"/>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Industrial Visits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810000"/>
          <a:ext cx="2362200" cy="381000"/>
        </p:xfrm>
        <a:graphic>
          <a:graphicData uri="http://schemas.openxmlformats.org/drawingml/2006/table">
            <a:tbl>
              <a:tblPr firstRow="1" bandRow="1">
                <a:tableStyleId>{5C22544A-7EE6-4342-B048-85BDC9FD1C3A}</a:tableStyleId>
              </a:tblPr>
              <a:tblGrid>
                <a:gridCol w="2362200"/>
              </a:tblGrid>
              <a:tr h="381000">
                <a:tc>
                  <a:txBody>
                    <a:bodyPr/>
                    <a:lstStyle/>
                    <a:p>
                      <a:pPr algn="ctr"/>
                      <a:r>
                        <a:rPr lang="en-IN" sz="1600" dirty="0" smtClean="0"/>
                        <a:t>  </a:t>
                      </a:r>
                      <a:r>
                        <a:rPr lang="en-IN" sz="1600" dirty="0" smtClean="0">
                          <a:solidFill>
                            <a:srgbClr val="FF0000"/>
                          </a:solidFill>
                        </a:rPr>
                        <a:t>Traffic</a:t>
                      </a:r>
                      <a:r>
                        <a:rPr lang="en-IN" sz="1600" baseline="0" dirty="0" smtClean="0">
                          <a:solidFill>
                            <a:srgbClr val="FF0000"/>
                          </a:solidFill>
                        </a:rPr>
                        <a:t> Volume Study</a:t>
                      </a:r>
                      <a:endParaRPr lang="en-IN" sz="1600" dirty="0">
                        <a:solidFill>
                          <a:srgbClr val="FF0000"/>
                        </a:solidFill>
                      </a:endParaRPr>
                    </a:p>
                  </a:txBody>
                  <a:tcPr anchor="ctr">
                    <a:solidFill>
                      <a:schemeClr val="tx2">
                        <a:lumMod val="40000"/>
                        <a:lumOff val="60000"/>
                      </a:schemeClr>
                    </a:solidFill>
                  </a:tcPr>
                </a:tc>
              </a:tr>
            </a:tbl>
          </a:graphicData>
        </a:graphic>
      </p:graphicFrame>
      <p:graphicFrame>
        <p:nvGraphicFramePr>
          <p:cNvPr id="17" name="Table 16"/>
          <p:cNvGraphicFramePr>
            <a:graphicFrameLocks noGrp="1"/>
          </p:cNvGraphicFramePr>
          <p:nvPr/>
        </p:nvGraphicFramePr>
        <p:xfrm>
          <a:off x="2819400" y="3657600"/>
          <a:ext cx="2286000" cy="731520"/>
        </p:xfrm>
        <a:graphic>
          <a:graphicData uri="http://schemas.openxmlformats.org/drawingml/2006/table">
            <a:tbl>
              <a:tblPr firstRow="1" bandRow="1">
                <a:tableStyleId>{5C22544A-7EE6-4342-B048-85BDC9FD1C3A}</a:tableStyleId>
              </a:tblPr>
              <a:tblGrid>
                <a:gridCol w="2286000"/>
              </a:tblGrid>
              <a:tr h="731520">
                <a:tc>
                  <a:txBody>
                    <a:bodyPr/>
                    <a:lstStyle/>
                    <a:p>
                      <a:pPr algn="ctr"/>
                      <a:r>
                        <a:rPr lang="en-IN" sz="1600" dirty="0" smtClean="0">
                          <a:solidFill>
                            <a:srgbClr val="FF0000"/>
                          </a:solidFill>
                        </a:rPr>
                        <a:t>Sewage Treatment Plant</a:t>
                      </a:r>
                      <a:endParaRPr lang="en-IN" sz="1600" dirty="0">
                        <a:solidFill>
                          <a:srgbClr val="FF0000"/>
                        </a:solidFill>
                      </a:endParaRPr>
                    </a:p>
                  </a:txBody>
                  <a:tcPr anchor="ctr">
                    <a:solidFill>
                      <a:schemeClr val="tx2">
                        <a:lumMod val="40000"/>
                        <a:lumOff val="60000"/>
                      </a:schemeClr>
                    </a:solidFill>
                  </a:tcPr>
                </a:tc>
              </a:tr>
            </a:tbl>
          </a:graphicData>
        </a:graphic>
      </p:graphicFrame>
      <p:graphicFrame>
        <p:nvGraphicFramePr>
          <p:cNvPr id="18" name="Table 17"/>
          <p:cNvGraphicFramePr>
            <a:graphicFrameLocks noGrp="1"/>
          </p:cNvGraphicFramePr>
          <p:nvPr/>
        </p:nvGraphicFramePr>
        <p:xfrm>
          <a:off x="5334000" y="3810000"/>
          <a:ext cx="2286000" cy="381000"/>
        </p:xfrm>
        <a:graphic>
          <a:graphicData uri="http://schemas.openxmlformats.org/drawingml/2006/table">
            <a:tbl>
              <a:tblPr firstRow="1" bandRow="1">
                <a:tableStyleId>{5C22544A-7EE6-4342-B048-85BDC9FD1C3A}</a:tableStyleId>
              </a:tblPr>
              <a:tblGrid>
                <a:gridCol w="2286000"/>
              </a:tblGrid>
              <a:tr h="381000">
                <a:tc>
                  <a:txBody>
                    <a:bodyPr/>
                    <a:lstStyle/>
                    <a:p>
                      <a:pPr algn="ctr"/>
                      <a:r>
                        <a:rPr kumimoji="0" lang="de-DE" sz="1600" b="1" kern="1200" dirty="0" smtClean="0">
                          <a:solidFill>
                            <a:srgbClr val="FF0000"/>
                          </a:solidFill>
                          <a:latin typeface="+mn-lt"/>
                          <a:ea typeface="+mn-ea"/>
                          <a:cs typeface="+mn-cs"/>
                        </a:rPr>
                        <a:t>Bhandardhara Dam</a:t>
                      </a:r>
                      <a:endParaRPr kumimoji="0" lang="en-IN" sz="1600" b="1" kern="1200" dirty="0">
                        <a:solidFill>
                          <a:srgbClr val="FF0000"/>
                        </a:solidFill>
                        <a:latin typeface="+mn-lt"/>
                        <a:ea typeface="+mn-ea"/>
                        <a:cs typeface="+mn-cs"/>
                      </a:endParaRPr>
                    </a:p>
                  </a:txBody>
                  <a:tcPr anchor="ctr">
                    <a:solidFill>
                      <a:schemeClr val="tx2">
                        <a:lumMod val="40000"/>
                        <a:lumOff val="60000"/>
                      </a:schemeClr>
                    </a:solidFill>
                  </a:tcPr>
                </a:tc>
              </a:tr>
            </a:tbl>
          </a:graphicData>
        </a:graphic>
      </p:graphicFrame>
      <p:sp>
        <p:nvSpPr>
          <p:cNvPr id="23" name="Rectangle 22"/>
          <p:cNvSpPr/>
          <p:nvPr/>
        </p:nvSpPr>
        <p:spPr>
          <a:xfrm>
            <a:off x="228600" y="4267200"/>
            <a:ext cx="24384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500" b="1" dirty="0" smtClean="0">
                <a:latin typeface="Times New Roman" pitchFamily="18" charset="0"/>
                <a:cs typeface="Times New Roman" pitchFamily="18" charset="0"/>
              </a:rPr>
              <a:t>Name of Event</a:t>
            </a:r>
            <a:r>
              <a:rPr lang="en-IN" sz="1500" dirty="0" smtClean="0">
                <a:latin typeface="Times New Roman" pitchFamily="18" charset="0"/>
                <a:cs typeface="Times New Roman" pitchFamily="18" charset="0"/>
              </a:rPr>
              <a:t>:</a:t>
            </a:r>
          </a:p>
          <a:p>
            <a:pPr algn="just"/>
            <a:r>
              <a:rPr lang="en-IN" sz="1500" dirty="0" smtClean="0">
                <a:latin typeface="Times New Roman" pitchFamily="18" charset="0"/>
                <a:cs typeface="Times New Roman" pitchFamily="18" charset="0"/>
              </a:rPr>
              <a:t>Traffic Volume Study Visit.</a:t>
            </a:r>
          </a:p>
          <a:p>
            <a:pPr algn="just"/>
            <a:r>
              <a:rPr lang="en-IN" sz="1500" b="1" dirty="0" smtClean="0">
                <a:latin typeface="Times New Roman" pitchFamily="18" charset="0"/>
                <a:cs typeface="Times New Roman" pitchFamily="18" charset="0"/>
              </a:rPr>
              <a:t>Date of Visit:-</a:t>
            </a:r>
          </a:p>
          <a:p>
            <a:pPr algn="just"/>
            <a:r>
              <a:rPr lang="en-IN" sz="1500" dirty="0" smtClean="0">
                <a:latin typeface="Times New Roman" pitchFamily="18" charset="0"/>
                <a:cs typeface="Times New Roman" pitchFamily="18" charset="0"/>
              </a:rPr>
              <a:t>06.10.2023</a:t>
            </a:r>
          </a:p>
          <a:p>
            <a:pPr algn="just"/>
            <a:r>
              <a:rPr lang="en-IN" sz="1500" b="1" dirty="0" smtClean="0">
                <a:latin typeface="Times New Roman" pitchFamily="18" charset="0"/>
                <a:cs typeface="Times New Roman" pitchFamily="18" charset="0"/>
              </a:rPr>
              <a:t>Visit Location:-</a:t>
            </a:r>
          </a:p>
          <a:p>
            <a:pPr algn="just"/>
            <a:r>
              <a:rPr lang="en-IN" sz="1500" dirty="0" smtClean="0">
                <a:latin typeface="Times New Roman" pitchFamily="18" charset="0"/>
                <a:cs typeface="Times New Roman" pitchFamily="18" charset="0"/>
              </a:rPr>
              <a:t>Papaya Signal, </a:t>
            </a:r>
            <a:r>
              <a:rPr lang="en-IN" sz="1500" dirty="0" err="1" smtClean="0">
                <a:latin typeface="Times New Roman" pitchFamily="18" charset="0"/>
                <a:cs typeface="Times New Roman" pitchFamily="18" charset="0"/>
              </a:rPr>
              <a:t>Satpur</a:t>
            </a:r>
            <a:r>
              <a:rPr lang="en-IN" sz="1500" dirty="0" smtClean="0">
                <a:latin typeface="Times New Roman" pitchFamily="18" charset="0"/>
                <a:cs typeface="Times New Roman" pitchFamily="18" charset="0"/>
              </a:rPr>
              <a:t>, </a:t>
            </a:r>
            <a:r>
              <a:rPr lang="en-IN" sz="1500" dirty="0" err="1" smtClean="0">
                <a:latin typeface="Times New Roman" pitchFamily="18" charset="0"/>
                <a:cs typeface="Times New Roman" pitchFamily="18" charset="0"/>
              </a:rPr>
              <a:t>Nashik</a:t>
            </a:r>
            <a:r>
              <a:rPr lang="en-IN" sz="1500" dirty="0" smtClean="0">
                <a:latin typeface="Times New Roman" pitchFamily="18" charset="0"/>
                <a:cs typeface="Times New Roman" pitchFamily="18" charset="0"/>
              </a:rPr>
              <a:t> </a:t>
            </a:r>
          </a:p>
          <a:p>
            <a:pPr algn="just"/>
            <a:r>
              <a:rPr lang="en-IN" sz="1500" b="1" dirty="0" smtClean="0">
                <a:latin typeface="Times New Roman" pitchFamily="18" charset="0"/>
                <a:cs typeface="Times New Roman" pitchFamily="18" charset="0"/>
              </a:rPr>
              <a:t>Participants:-</a:t>
            </a:r>
            <a:r>
              <a:rPr lang="en-IN" sz="1500" dirty="0" smtClean="0">
                <a:latin typeface="Times New Roman" pitchFamily="18" charset="0"/>
                <a:cs typeface="Times New Roman" pitchFamily="18" charset="0"/>
              </a:rPr>
              <a:t> </a:t>
            </a:r>
          </a:p>
          <a:p>
            <a:pPr algn="just"/>
            <a:r>
              <a:rPr lang="en-IN" sz="1500" dirty="0" smtClean="0">
                <a:latin typeface="Times New Roman" pitchFamily="18" charset="0"/>
                <a:cs typeface="Times New Roman" pitchFamily="18" charset="0"/>
              </a:rPr>
              <a:t>SYCE  &amp; TYCE Students </a:t>
            </a:r>
          </a:p>
          <a:p>
            <a:pPr algn="just"/>
            <a:r>
              <a:rPr lang="en-IN" sz="1500" b="1" dirty="0" smtClean="0">
                <a:latin typeface="Times New Roman" pitchFamily="18" charset="0"/>
                <a:cs typeface="Times New Roman" pitchFamily="18" charset="0"/>
              </a:rPr>
              <a:t>Objectives:-</a:t>
            </a:r>
            <a:r>
              <a:rPr lang="en-IN" sz="1500" dirty="0" smtClean="0">
                <a:latin typeface="Times New Roman" pitchFamily="18" charset="0"/>
                <a:cs typeface="Times New Roman" pitchFamily="18" charset="0"/>
              </a:rPr>
              <a:t> </a:t>
            </a:r>
          </a:p>
          <a:p>
            <a:pPr algn="just"/>
            <a:r>
              <a:rPr lang="en-IN" sz="1500" dirty="0" smtClean="0">
                <a:latin typeface="Times New Roman" pitchFamily="18" charset="0"/>
                <a:cs typeface="Times New Roman" pitchFamily="18" charset="0"/>
              </a:rPr>
              <a:t>To understand the Traffic Volume importance at intersections and use of count of vehicles (use of data while design roads).</a:t>
            </a:r>
          </a:p>
          <a:p>
            <a:pPr algn="just"/>
            <a:endParaRPr lang="en-IN" dirty="0" smtClean="0"/>
          </a:p>
          <a:p>
            <a:pPr algn="just"/>
            <a:endParaRPr lang="en-IN" dirty="0" smtClean="0"/>
          </a:p>
          <a:p>
            <a:pPr algn="just"/>
            <a:endParaRPr lang="en-IN" dirty="0"/>
          </a:p>
        </p:txBody>
      </p:sp>
      <p:sp>
        <p:nvSpPr>
          <p:cNvPr id="24" name="Rectangle 23"/>
          <p:cNvSpPr/>
          <p:nvPr/>
        </p:nvSpPr>
        <p:spPr>
          <a:xfrm>
            <a:off x="2743200" y="4419600"/>
            <a:ext cx="2438400" cy="3810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500" b="1" dirty="0" smtClean="0">
                <a:latin typeface="Times New Roman" pitchFamily="18" charset="0"/>
                <a:cs typeface="Times New Roman" pitchFamily="18" charset="0"/>
              </a:rPr>
              <a:t>Name of Event</a:t>
            </a:r>
            <a:r>
              <a:rPr lang="en-IN" sz="1500" dirty="0" smtClean="0">
                <a:latin typeface="Times New Roman" pitchFamily="18" charset="0"/>
                <a:cs typeface="Times New Roman" pitchFamily="18" charset="0"/>
              </a:rPr>
              <a:t>:</a:t>
            </a:r>
          </a:p>
          <a:p>
            <a:r>
              <a:rPr lang="en-US" sz="1500" dirty="0" smtClean="0">
                <a:latin typeface="Times New Roman" pitchFamily="18" charset="0"/>
                <a:cs typeface="Times New Roman" pitchFamily="18" charset="0"/>
              </a:rPr>
              <a:t>Visit to Sewage  Treatment Plant </a:t>
            </a:r>
            <a:r>
              <a:rPr lang="en-US" sz="1500" dirty="0" err="1" smtClean="0">
                <a:latin typeface="Times New Roman" pitchFamily="18" charset="0"/>
                <a:cs typeface="Times New Roman" pitchFamily="18" charset="0"/>
              </a:rPr>
              <a:t>Gangapur</a:t>
            </a:r>
            <a:r>
              <a:rPr lang="en-US" sz="1500" dirty="0" smtClean="0">
                <a:latin typeface="Times New Roman" pitchFamily="18" charset="0"/>
                <a:cs typeface="Times New Roman" pitchFamily="18" charset="0"/>
              </a:rPr>
              <a:t> , </a:t>
            </a:r>
            <a:r>
              <a:rPr lang="en-US" sz="1500" dirty="0" err="1" smtClean="0">
                <a:latin typeface="Times New Roman" pitchFamily="18" charset="0"/>
                <a:cs typeface="Times New Roman" pitchFamily="18" charset="0"/>
              </a:rPr>
              <a:t>Nashik</a:t>
            </a:r>
            <a:r>
              <a:rPr lang="en-US" sz="1500" dirty="0" smtClean="0">
                <a:latin typeface="Times New Roman" pitchFamily="18" charset="0"/>
                <a:cs typeface="Times New Roman" pitchFamily="18" charset="0"/>
              </a:rPr>
              <a:t>.</a:t>
            </a:r>
            <a:endParaRPr lang="en-IN" sz="1500" dirty="0" smtClean="0">
              <a:latin typeface="Times New Roman" pitchFamily="18" charset="0"/>
              <a:cs typeface="Times New Roman" pitchFamily="18" charset="0"/>
            </a:endParaRPr>
          </a:p>
          <a:p>
            <a:pPr algn="just"/>
            <a:r>
              <a:rPr lang="en-IN" sz="1500" b="1" dirty="0" smtClean="0">
                <a:latin typeface="Times New Roman" pitchFamily="18" charset="0"/>
                <a:cs typeface="Times New Roman" pitchFamily="18" charset="0"/>
              </a:rPr>
              <a:t>Date of Visit:-</a:t>
            </a:r>
          </a:p>
          <a:p>
            <a:pPr algn="just"/>
            <a:r>
              <a:rPr lang="en-IN" sz="1500" dirty="0" smtClean="0">
                <a:latin typeface="Times New Roman" pitchFamily="18" charset="0"/>
                <a:cs typeface="Times New Roman" pitchFamily="18" charset="0"/>
              </a:rPr>
              <a:t>30.09.2023</a:t>
            </a:r>
          </a:p>
          <a:p>
            <a:pPr algn="just"/>
            <a:r>
              <a:rPr lang="en-IN" sz="1500" b="1" dirty="0" smtClean="0">
                <a:latin typeface="Times New Roman" pitchFamily="18" charset="0"/>
                <a:cs typeface="Times New Roman" pitchFamily="18" charset="0"/>
              </a:rPr>
              <a:t>Visit Location:-</a:t>
            </a:r>
          </a:p>
          <a:p>
            <a:pPr algn="just"/>
            <a:r>
              <a:rPr lang="en-US" sz="1500" dirty="0" smtClean="0">
                <a:latin typeface="Times New Roman" pitchFamily="18" charset="0"/>
                <a:cs typeface="Times New Roman" pitchFamily="18" charset="0"/>
              </a:rPr>
              <a:t>Sewage  Treatment Plant </a:t>
            </a:r>
            <a:r>
              <a:rPr lang="en-US" sz="1500" dirty="0" err="1" smtClean="0">
                <a:latin typeface="Times New Roman" pitchFamily="18" charset="0"/>
                <a:cs typeface="Times New Roman" pitchFamily="18" charset="0"/>
              </a:rPr>
              <a:t>Gangapur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Nashik</a:t>
            </a:r>
            <a:endParaRPr lang="en-IN" sz="1500" dirty="0" smtClean="0">
              <a:latin typeface="Times New Roman" pitchFamily="18" charset="0"/>
              <a:cs typeface="Times New Roman" pitchFamily="18" charset="0"/>
            </a:endParaRPr>
          </a:p>
          <a:p>
            <a:pPr algn="just"/>
            <a:r>
              <a:rPr lang="en-IN" sz="1500" b="1" dirty="0" smtClean="0">
                <a:latin typeface="Times New Roman" pitchFamily="18" charset="0"/>
                <a:cs typeface="Times New Roman" pitchFamily="18" charset="0"/>
              </a:rPr>
              <a:t>Participants:-</a:t>
            </a:r>
            <a:r>
              <a:rPr lang="en-IN" sz="1500" dirty="0" smtClean="0">
                <a:latin typeface="Times New Roman" pitchFamily="18" charset="0"/>
                <a:cs typeface="Times New Roman" pitchFamily="18" charset="0"/>
              </a:rPr>
              <a:t> </a:t>
            </a:r>
          </a:p>
          <a:p>
            <a:pPr algn="just"/>
            <a:r>
              <a:rPr lang="en-IN" sz="1500" dirty="0" smtClean="0">
                <a:latin typeface="Times New Roman" pitchFamily="18" charset="0"/>
                <a:cs typeface="Times New Roman" pitchFamily="18" charset="0"/>
              </a:rPr>
              <a:t>SYCE  &amp; TYCE Students </a:t>
            </a:r>
          </a:p>
          <a:p>
            <a:pPr algn="just"/>
            <a:r>
              <a:rPr lang="en-IN" sz="1500" b="1" dirty="0" smtClean="0">
                <a:latin typeface="Times New Roman" pitchFamily="18" charset="0"/>
                <a:cs typeface="Times New Roman" pitchFamily="18" charset="0"/>
              </a:rPr>
              <a:t>Objectives:-</a:t>
            </a:r>
            <a:r>
              <a:rPr lang="en-IN" sz="1500" dirty="0" smtClean="0">
                <a:latin typeface="Times New Roman" pitchFamily="18" charset="0"/>
                <a:cs typeface="Times New Roman" pitchFamily="18" charset="0"/>
              </a:rPr>
              <a:t> </a:t>
            </a:r>
          </a:p>
          <a:p>
            <a:pPr marL="342900" indent="-342900" algn="just">
              <a:buAutoNum type="arabicPeriod"/>
            </a:pPr>
            <a:r>
              <a:rPr lang="en-US" sz="1500" dirty="0" smtClean="0">
                <a:latin typeface="Times New Roman" pitchFamily="18" charset="0"/>
                <a:cs typeface="Times New Roman" pitchFamily="18" charset="0"/>
              </a:rPr>
              <a:t>To study the working of Sewage  treatment plant</a:t>
            </a:r>
            <a:r>
              <a:rPr lang="en-IN" sz="1500" dirty="0" smtClean="0">
                <a:latin typeface="Times New Roman" pitchFamily="18" charset="0"/>
                <a:cs typeface="Times New Roman" pitchFamily="18" charset="0"/>
              </a:rPr>
              <a:t>.</a:t>
            </a:r>
          </a:p>
          <a:p>
            <a:pPr marL="342900" indent="-342900" algn="just">
              <a:buAutoNum type="arabicPeriod"/>
            </a:pPr>
            <a:r>
              <a:rPr lang="en-US" sz="1500" dirty="0" smtClean="0">
                <a:latin typeface="Times New Roman" pitchFamily="18" charset="0"/>
                <a:cs typeface="Times New Roman" pitchFamily="18" charset="0"/>
              </a:rPr>
              <a:t>To study the various component of Sewage  treatment plant </a:t>
            </a:r>
            <a:endParaRPr lang="en-IN" sz="1500" dirty="0" smtClean="0">
              <a:latin typeface="Times New Roman" pitchFamily="18" charset="0"/>
              <a:cs typeface="Times New Roman" pitchFamily="18" charset="0"/>
            </a:endParaRPr>
          </a:p>
        </p:txBody>
      </p:sp>
      <p:sp>
        <p:nvSpPr>
          <p:cNvPr id="27" name="Rectangle 26"/>
          <p:cNvSpPr/>
          <p:nvPr/>
        </p:nvSpPr>
        <p:spPr>
          <a:xfrm>
            <a:off x="304800" y="7924800"/>
            <a:ext cx="2286000" cy="25146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28" name="Rectangle 27"/>
          <p:cNvSpPr/>
          <p:nvPr/>
        </p:nvSpPr>
        <p:spPr>
          <a:xfrm>
            <a:off x="5257800" y="4267200"/>
            <a:ext cx="23622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500" b="1" dirty="0" smtClean="0">
                <a:latin typeface="Times New Roman" pitchFamily="18" charset="0"/>
                <a:cs typeface="Times New Roman" pitchFamily="18" charset="0"/>
              </a:rPr>
              <a:t>Name of Event</a:t>
            </a:r>
            <a:r>
              <a:rPr lang="en-IN" sz="1500" dirty="0" smtClean="0">
                <a:latin typeface="Times New Roman" pitchFamily="18" charset="0"/>
                <a:cs typeface="Times New Roman" pitchFamily="18" charset="0"/>
              </a:rPr>
              <a:t>:</a:t>
            </a:r>
          </a:p>
          <a:p>
            <a:pPr algn="just"/>
            <a:r>
              <a:rPr lang="en-IN" sz="1500" dirty="0" smtClean="0">
                <a:latin typeface="Times New Roman" pitchFamily="18" charset="0"/>
                <a:cs typeface="Times New Roman" pitchFamily="18" charset="0"/>
              </a:rPr>
              <a:t>Earthen Dam Visit.</a:t>
            </a:r>
          </a:p>
          <a:p>
            <a:pPr algn="just"/>
            <a:r>
              <a:rPr lang="en-IN" sz="1500" b="1" dirty="0" smtClean="0">
                <a:latin typeface="Times New Roman" pitchFamily="18" charset="0"/>
                <a:cs typeface="Times New Roman" pitchFamily="18" charset="0"/>
              </a:rPr>
              <a:t>Date of Visit:-</a:t>
            </a:r>
          </a:p>
          <a:p>
            <a:pPr algn="just"/>
            <a:r>
              <a:rPr lang="en-IN" sz="1500" dirty="0" smtClean="0">
                <a:latin typeface="Times New Roman" pitchFamily="18" charset="0"/>
                <a:cs typeface="Times New Roman" pitchFamily="18" charset="0"/>
              </a:rPr>
              <a:t>07.10.2023</a:t>
            </a:r>
          </a:p>
          <a:p>
            <a:pPr algn="just"/>
            <a:r>
              <a:rPr lang="en-IN" sz="1500" b="1" dirty="0" smtClean="0">
                <a:latin typeface="Times New Roman" pitchFamily="18" charset="0"/>
                <a:cs typeface="Times New Roman" pitchFamily="18" charset="0"/>
              </a:rPr>
              <a:t>Visit Location:-</a:t>
            </a:r>
          </a:p>
          <a:p>
            <a:pPr algn="just"/>
            <a:r>
              <a:rPr lang="en-US" sz="1500" dirty="0" err="1" smtClean="0">
                <a:latin typeface="Times New Roman" pitchFamily="18" charset="0"/>
                <a:cs typeface="Times New Roman" pitchFamily="18" charset="0"/>
              </a:rPr>
              <a:t>Bhandardara</a:t>
            </a:r>
            <a:r>
              <a:rPr lang="en-US" sz="1500" dirty="0" smtClean="0">
                <a:latin typeface="Times New Roman" pitchFamily="18" charset="0"/>
                <a:cs typeface="Times New Roman" pitchFamily="18" charset="0"/>
              </a:rPr>
              <a:t> Dam, </a:t>
            </a:r>
            <a:r>
              <a:rPr lang="en-US" sz="1500" dirty="0" err="1" smtClean="0">
                <a:latin typeface="Times New Roman" pitchFamily="18" charset="0"/>
                <a:cs typeface="Times New Roman" pitchFamily="18" charset="0"/>
              </a:rPr>
              <a:t>Rajur</a:t>
            </a:r>
            <a:r>
              <a:rPr lang="en-US" sz="1500" dirty="0" smtClean="0">
                <a:latin typeface="Times New Roman" pitchFamily="18" charset="0"/>
                <a:cs typeface="Times New Roman" pitchFamily="18" charset="0"/>
              </a:rPr>
              <a:t> , </a:t>
            </a:r>
            <a:r>
              <a:rPr lang="en-US" sz="1500" dirty="0" err="1" smtClean="0">
                <a:latin typeface="Times New Roman" pitchFamily="18" charset="0"/>
                <a:cs typeface="Times New Roman" pitchFamily="18" charset="0"/>
              </a:rPr>
              <a:t>Ahmednagar</a:t>
            </a:r>
            <a:r>
              <a:rPr lang="en-US" sz="1500" dirty="0" smtClean="0">
                <a:latin typeface="Times New Roman" pitchFamily="18" charset="0"/>
                <a:cs typeface="Times New Roman" pitchFamily="18" charset="0"/>
              </a:rPr>
              <a:t>.</a:t>
            </a:r>
            <a:endParaRPr lang="en-IN" sz="1500" dirty="0" smtClean="0">
              <a:latin typeface="Times New Roman" pitchFamily="18" charset="0"/>
              <a:cs typeface="Times New Roman" pitchFamily="18" charset="0"/>
            </a:endParaRPr>
          </a:p>
          <a:p>
            <a:pPr algn="just"/>
            <a:r>
              <a:rPr lang="en-IN" sz="1500" b="1" dirty="0" smtClean="0">
                <a:latin typeface="Times New Roman" pitchFamily="18" charset="0"/>
                <a:cs typeface="Times New Roman" pitchFamily="18" charset="0"/>
              </a:rPr>
              <a:t>Participants:-</a:t>
            </a:r>
            <a:r>
              <a:rPr lang="en-IN" sz="1500" dirty="0" smtClean="0">
                <a:latin typeface="Times New Roman" pitchFamily="18" charset="0"/>
                <a:cs typeface="Times New Roman" pitchFamily="18" charset="0"/>
              </a:rPr>
              <a:t> </a:t>
            </a:r>
          </a:p>
          <a:p>
            <a:pPr algn="just"/>
            <a:r>
              <a:rPr lang="en-IN" sz="1500" dirty="0" smtClean="0">
                <a:latin typeface="Times New Roman" pitchFamily="18" charset="0"/>
                <a:cs typeface="Times New Roman" pitchFamily="18" charset="0"/>
              </a:rPr>
              <a:t>TYCE Students </a:t>
            </a:r>
          </a:p>
          <a:p>
            <a:pPr algn="just"/>
            <a:r>
              <a:rPr lang="en-IN" sz="1500" b="1" dirty="0" smtClean="0">
                <a:latin typeface="Times New Roman" pitchFamily="18" charset="0"/>
                <a:cs typeface="Times New Roman" pitchFamily="18" charset="0"/>
              </a:rPr>
              <a:t>Objectives:-</a:t>
            </a:r>
            <a:r>
              <a:rPr lang="en-IN" sz="1500" dirty="0" smtClean="0">
                <a:latin typeface="Times New Roman" pitchFamily="18" charset="0"/>
                <a:cs typeface="Times New Roman" pitchFamily="18" charset="0"/>
              </a:rPr>
              <a:t> </a:t>
            </a:r>
          </a:p>
          <a:p>
            <a:pPr marL="342900" indent="-342900" algn="just">
              <a:buAutoNum type="arabicPeriod"/>
            </a:pPr>
            <a:r>
              <a:rPr lang="en-US" sz="1500" dirty="0" smtClean="0">
                <a:latin typeface="Times New Roman" pitchFamily="18" charset="0"/>
                <a:cs typeface="Times New Roman" pitchFamily="18" charset="0"/>
              </a:rPr>
              <a:t>To study the working of Gravity Dam</a:t>
            </a:r>
            <a:r>
              <a:rPr lang="en-IN" sz="1500" dirty="0" smtClean="0">
                <a:latin typeface="Times New Roman" pitchFamily="18" charset="0"/>
                <a:cs typeface="Times New Roman" pitchFamily="18" charset="0"/>
              </a:rPr>
              <a:t>.</a:t>
            </a:r>
          </a:p>
          <a:p>
            <a:pPr marL="342900" indent="-342900" algn="just">
              <a:buAutoNum type="arabicPeriod"/>
            </a:pPr>
            <a:r>
              <a:rPr lang="en-US" sz="1500" dirty="0" smtClean="0">
                <a:latin typeface="Times New Roman" pitchFamily="18" charset="0"/>
                <a:cs typeface="Times New Roman" pitchFamily="18" charset="0"/>
              </a:rPr>
              <a:t>To study the various component of Gravity Dam.</a:t>
            </a:r>
            <a:endParaRPr lang="en-IN" sz="1500" dirty="0" smtClean="0">
              <a:latin typeface="Times New Roman" pitchFamily="18" charset="0"/>
              <a:cs typeface="Times New Roman" pitchFamily="18" charset="0"/>
            </a:endParaRPr>
          </a:p>
        </p:txBody>
      </p:sp>
      <p:sp>
        <p:nvSpPr>
          <p:cNvPr id="30" name="Rectangle 29"/>
          <p:cNvSpPr/>
          <p:nvPr/>
        </p:nvSpPr>
        <p:spPr>
          <a:xfrm>
            <a:off x="2819400" y="8305800"/>
            <a:ext cx="2286000" cy="21336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31" name="Rectangle 30"/>
          <p:cNvSpPr/>
          <p:nvPr/>
        </p:nvSpPr>
        <p:spPr>
          <a:xfrm>
            <a:off x="5334000" y="7848600"/>
            <a:ext cx="2209800" cy="25908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914400"/>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Industrial Visits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657600"/>
          <a:ext cx="3505200" cy="579120"/>
        </p:xfrm>
        <a:graphic>
          <a:graphicData uri="http://schemas.openxmlformats.org/drawingml/2006/table">
            <a:tbl>
              <a:tblPr firstRow="1" bandRow="1">
                <a:tableStyleId>{5C22544A-7EE6-4342-B048-85BDC9FD1C3A}</a:tableStyleId>
              </a:tblPr>
              <a:tblGrid>
                <a:gridCol w="3505200"/>
              </a:tblGrid>
              <a:tr h="533400">
                <a:tc>
                  <a:txBody>
                    <a:bodyPr/>
                    <a:lstStyle/>
                    <a:p>
                      <a:pPr algn="ctr"/>
                      <a:r>
                        <a:rPr kumimoji="0" lang="de-DE" sz="1600" b="1" kern="1200" dirty="0" smtClean="0">
                          <a:solidFill>
                            <a:srgbClr val="FF0000"/>
                          </a:solidFill>
                          <a:latin typeface="+mn-lt"/>
                          <a:ea typeface="+mn-ea"/>
                          <a:cs typeface="+mn-cs"/>
                        </a:rPr>
                        <a:t>Sub Structure visit at sandip foundation campus</a:t>
                      </a:r>
                      <a:endParaRPr kumimoji="0" lang="en-IN" sz="1600" b="1" kern="1200" dirty="0">
                        <a:solidFill>
                          <a:srgbClr val="FF0000"/>
                        </a:solidFill>
                        <a:latin typeface="+mn-lt"/>
                        <a:ea typeface="+mn-ea"/>
                        <a:cs typeface="+mn-cs"/>
                      </a:endParaRPr>
                    </a:p>
                  </a:txBody>
                  <a:tcPr anchor="ctr">
                    <a:solidFill>
                      <a:schemeClr val="tx2">
                        <a:lumMod val="40000"/>
                        <a:lumOff val="60000"/>
                      </a:schemeClr>
                    </a:solidFill>
                  </a:tcPr>
                </a:tc>
              </a:tr>
            </a:tbl>
          </a:graphicData>
        </a:graphic>
      </p:graphicFrame>
      <p:graphicFrame>
        <p:nvGraphicFramePr>
          <p:cNvPr id="18" name="Table 17"/>
          <p:cNvGraphicFramePr>
            <a:graphicFrameLocks noGrp="1"/>
          </p:cNvGraphicFramePr>
          <p:nvPr/>
        </p:nvGraphicFramePr>
        <p:xfrm>
          <a:off x="4038600" y="3657600"/>
          <a:ext cx="3429000" cy="579120"/>
        </p:xfrm>
        <a:graphic>
          <a:graphicData uri="http://schemas.openxmlformats.org/drawingml/2006/table">
            <a:tbl>
              <a:tblPr firstRow="1" bandRow="1">
                <a:tableStyleId>{5C22544A-7EE6-4342-B048-85BDC9FD1C3A}</a:tableStyleId>
              </a:tblPr>
              <a:tblGrid>
                <a:gridCol w="3429000"/>
              </a:tblGrid>
              <a:tr h="533400">
                <a:tc>
                  <a:txBody>
                    <a:bodyPr/>
                    <a:lstStyle/>
                    <a:p>
                      <a:pPr algn="ctr"/>
                      <a:r>
                        <a:rPr kumimoji="0" lang="de-DE" sz="1600" b="1" kern="1200" dirty="0" smtClean="0">
                          <a:solidFill>
                            <a:srgbClr val="FF0000"/>
                          </a:solidFill>
                          <a:latin typeface="+mn-lt"/>
                          <a:ea typeface="+mn-ea"/>
                          <a:cs typeface="+mn-cs"/>
                        </a:rPr>
                        <a:t>Waste water treatment plant vilholi</a:t>
                      </a:r>
                      <a:endParaRPr kumimoji="0" lang="en-IN" sz="1600" b="1" kern="1200" dirty="0">
                        <a:solidFill>
                          <a:srgbClr val="FF0000"/>
                        </a:solidFill>
                        <a:latin typeface="+mn-lt"/>
                        <a:ea typeface="+mn-ea"/>
                        <a:cs typeface="+mn-cs"/>
                      </a:endParaRPr>
                    </a:p>
                  </a:txBody>
                  <a:tcPr anchor="ctr">
                    <a:solidFill>
                      <a:schemeClr val="tx2">
                        <a:lumMod val="40000"/>
                        <a:lumOff val="60000"/>
                      </a:schemeClr>
                    </a:solidFill>
                  </a:tcPr>
                </a:tc>
              </a:tr>
            </a:tbl>
          </a:graphicData>
        </a:graphic>
      </p:graphicFrame>
      <p:sp>
        <p:nvSpPr>
          <p:cNvPr id="23" name="Rectangle 22"/>
          <p:cNvSpPr/>
          <p:nvPr/>
        </p:nvSpPr>
        <p:spPr>
          <a:xfrm>
            <a:off x="228600" y="4267200"/>
            <a:ext cx="36576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500" b="1" dirty="0" smtClean="0">
                <a:latin typeface="Times New Roman" pitchFamily="18" charset="0"/>
                <a:cs typeface="Times New Roman" pitchFamily="18" charset="0"/>
              </a:rPr>
              <a:t>Name of Event</a:t>
            </a:r>
            <a:r>
              <a:rPr lang="en-IN" sz="1500" dirty="0" smtClean="0">
                <a:latin typeface="Times New Roman" pitchFamily="18" charset="0"/>
                <a:cs typeface="Times New Roman" pitchFamily="18" charset="0"/>
              </a:rPr>
              <a:t>:</a:t>
            </a:r>
          </a:p>
          <a:p>
            <a:pPr algn="just"/>
            <a:r>
              <a:rPr lang="de-DE" sz="1500" dirty="0" smtClean="0">
                <a:latin typeface="Times New Roman" pitchFamily="18" charset="0"/>
                <a:cs typeface="Times New Roman" pitchFamily="18" charset="0"/>
              </a:rPr>
              <a:t>Visit to Sub Structure visit at sandip foundation campus</a:t>
            </a:r>
            <a:r>
              <a:rPr lang="en-IN" sz="1500" dirty="0" smtClean="0">
                <a:latin typeface="Times New Roman" pitchFamily="18" charset="0"/>
                <a:cs typeface="Times New Roman" pitchFamily="18" charset="0"/>
              </a:rPr>
              <a:t>.</a:t>
            </a:r>
          </a:p>
          <a:p>
            <a:pPr algn="just"/>
            <a:r>
              <a:rPr lang="en-IN" sz="1500" b="1" dirty="0" smtClean="0">
                <a:latin typeface="Times New Roman" pitchFamily="18" charset="0"/>
                <a:cs typeface="Times New Roman" pitchFamily="18" charset="0"/>
              </a:rPr>
              <a:t>Date of Visit:-</a:t>
            </a:r>
          </a:p>
          <a:p>
            <a:pPr algn="just"/>
            <a:r>
              <a:rPr lang="en-IN" sz="1500" dirty="0" smtClean="0">
                <a:latin typeface="Times New Roman" pitchFamily="18" charset="0"/>
                <a:cs typeface="Times New Roman" pitchFamily="18" charset="0"/>
              </a:rPr>
              <a:t>08.08.2023</a:t>
            </a:r>
          </a:p>
          <a:p>
            <a:pPr algn="just"/>
            <a:r>
              <a:rPr lang="en-IN" sz="1500" b="1" dirty="0" smtClean="0">
                <a:latin typeface="Times New Roman" pitchFamily="18" charset="0"/>
                <a:cs typeface="Times New Roman" pitchFamily="18" charset="0"/>
              </a:rPr>
              <a:t>Visit Location:-</a:t>
            </a:r>
          </a:p>
          <a:p>
            <a:pPr algn="just"/>
            <a:r>
              <a:rPr lang="en-IN" sz="1500" dirty="0" err="1" smtClean="0">
                <a:latin typeface="Times New Roman" pitchFamily="18" charset="0"/>
                <a:cs typeface="Times New Roman" pitchFamily="18" charset="0"/>
              </a:rPr>
              <a:t>Sandip</a:t>
            </a:r>
            <a:r>
              <a:rPr lang="en-IN" sz="1500" dirty="0" smtClean="0">
                <a:latin typeface="Times New Roman" pitchFamily="18" charset="0"/>
                <a:cs typeface="Times New Roman" pitchFamily="18" charset="0"/>
              </a:rPr>
              <a:t> Foundation Campus, Near Olive Canteen, </a:t>
            </a:r>
            <a:r>
              <a:rPr lang="en-IN" sz="1500" dirty="0" err="1" smtClean="0">
                <a:latin typeface="Times New Roman" pitchFamily="18" charset="0"/>
                <a:cs typeface="Times New Roman" pitchFamily="18" charset="0"/>
              </a:rPr>
              <a:t>Nashik</a:t>
            </a:r>
            <a:r>
              <a:rPr lang="en-IN" sz="1500" dirty="0" smtClean="0">
                <a:latin typeface="Times New Roman" pitchFamily="18" charset="0"/>
                <a:cs typeface="Times New Roman" pitchFamily="18" charset="0"/>
              </a:rPr>
              <a:t>.</a:t>
            </a:r>
          </a:p>
          <a:p>
            <a:pPr algn="just"/>
            <a:r>
              <a:rPr lang="en-IN" sz="1500" b="1" dirty="0" smtClean="0">
                <a:latin typeface="Times New Roman" pitchFamily="18" charset="0"/>
                <a:cs typeface="Times New Roman" pitchFamily="18" charset="0"/>
              </a:rPr>
              <a:t>Participants:-</a:t>
            </a:r>
            <a:r>
              <a:rPr lang="en-IN" sz="1500" dirty="0" smtClean="0">
                <a:latin typeface="Times New Roman" pitchFamily="18" charset="0"/>
                <a:cs typeface="Times New Roman" pitchFamily="18" charset="0"/>
              </a:rPr>
              <a:t> </a:t>
            </a:r>
          </a:p>
          <a:p>
            <a:pPr algn="just"/>
            <a:r>
              <a:rPr lang="en-IN" sz="1500" dirty="0" smtClean="0">
                <a:latin typeface="Times New Roman" pitchFamily="18" charset="0"/>
                <a:cs typeface="Times New Roman" pitchFamily="18" charset="0"/>
              </a:rPr>
              <a:t>SYCE  &amp; TYCE Students </a:t>
            </a:r>
          </a:p>
          <a:p>
            <a:pPr algn="just"/>
            <a:r>
              <a:rPr lang="en-IN" sz="1500" b="1" dirty="0" smtClean="0">
                <a:latin typeface="Times New Roman" pitchFamily="18" charset="0"/>
                <a:cs typeface="Times New Roman" pitchFamily="18" charset="0"/>
              </a:rPr>
              <a:t>Objectives:-</a:t>
            </a:r>
            <a:r>
              <a:rPr lang="en-IN" sz="1500" dirty="0" smtClean="0">
                <a:latin typeface="Times New Roman" pitchFamily="18" charset="0"/>
                <a:cs typeface="Times New Roman" pitchFamily="18" charset="0"/>
              </a:rPr>
              <a:t> </a:t>
            </a:r>
          </a:p>
          <a:p>
            <a:pPr marL="342900" indent="-342900" algn="just">
              <a:buAutoNum type="arabicPeriod"/>
            </a:pPr>
            <a:r>
              <a:rPr lang="en-IN" sz="1500" dirty="0" smtClean="0">
                <a:latin typeface="Times New Roman" pitchFamily="18" charset="0"/>
                <a:cs typeface="Times New Roman" pitchFamily="18" charset="0"/>
              </a:rPr>
              <a:t>Identify components of substructure of building.</a:t>
            </a:r>
          </a:p>
          <a:p>
            <a:pPr marL="342900" indent="-342900" algn="just">
              <a:buAutoNum type="arabicPeriod"/>
            </a:pPr>
            <a:r>
              <a:rPr lang="en-IN" sz="1500" dirty="0" smtClean="0">
                <a:latin typeface="Times New Roman" pitchFamily="18" charset="0"/>
                <a:cs typeface="Times New Roman" pitchFamily="18" charset="0"/>
              </a:rPr>
              <a:t> Propose suitable type of foundation of building structures.</a:t>
            </a:r>
          </a:p>
          <a:p>
            <a:pPr algn="just"/>
            <a:endParaRPr lang="en-IN" dirty="0" smtClean="0"/>
          </a:p>
          <a:p>
            <a:pPr algn="just"/>
            <a:endParaRPr lang="en-IN" dirty="0" smtClean="0"/>
          </a:p>
          <a:p>
            <a:pPr algn="just"/>
            <a:endParaRPr lang="en-IN" dirty="0"/>
          </a:p>
        </p:txBody>
      </p:sp>
      <p:sp>
        <p:nvSpPr>
          <p:cNvPr id="27" name="Rectangle 26"/>
          <p:cNvSpPr/>
          <p:nvPr/>
        </p:nvSpPr>
        <p:spPr>
          <a:xfrm>
            <a:off x="304800" y="7924800"/>
            <a:ext cx="3657600" cy="25146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28" name="Rectangle 27"/>
          <p:cNvSpPr/>
          <p:nvPr/>
        </p:nvSpPr>
        <p:spPr>
          <a:xfrm>
            <a:off x="3962400" y="4267200"/>
            <a:ext cx="36576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500" b="1" dirty="0" smtClean="0">
                <a:latin typeface="Times New Roman" pitchFamily="18" charset="0"/>
                <a:cs typeface="Times New Roman" pitchFamily="18" charset="0"/>
              </a:rPr>
              <a:t>Name of Event</a:t>
            </a:r>
            <a:r>
              <a:rPr lang="en-IN" sz="1500" dirty="0" smtClean="0">
                <a:latin typeface="Times New Roman" pitchFamily="18" charset="0"/>
                <a:cs typeface="Times New Roman" pitchFamily="18" charset="0"/>
              </a:rPr>
              <a:t>:</a:t>
            </a:r>
          </a:p>
          <a:p>
            <a:pPr algn="just"/>
            <a:r>
              <a:rPr lang="de-DE" sz="1500" dirty="0" smtClean="0">
                <a:latin typeface="Times New Roman" pitchFamily="18" charset="0"/>
                <a:cs typeface="Times New Roman" pitchFamily="18" charset="0"/>
              </a:rPr>
              <a:t>Visit to Waste water treatment plant vilholi</a:t>
            </a:r>
            <a:r>
              <a:rPr lang="en-IN" sz="1500" dirty="0" smtClean="0">
                <a:latin typeface="Times New Roman" pitchFamily="18" charset="0"/>
                <a:cs typeface="Times New Roman" pitchFamily="18" charset="0"/>
              </a:rPr>
              <a:t>.</a:t>
            </a:r>
          </a:p>
          <a:p>
            <a:pPr algn="just"/>
            <a:r>
              <a:rPr lang="en-IN" sz="1500" b="1" dirty="0" smtClean="0">
                <a:latin typeface="Times New Roman" pitchFamily="18" charset="0"/>
                <a:cs typeface="Times New Roman" pitchFamily="18" charset="0"/>
              </a:rPr>
              <a:t>Date of Visit:-</a:t>
            </a:r>
          </a:p>
          <a:p>
            <a:pPr algn="just"/>
            <a:r>
              <a:rPr lang="en-IN" sz="1500" dirty="0" smtClean="0">
                <a:latin typeface="Times New Roman" pitchFamily="18" charset="0"/>
                <a:cs typeface="Times New Roman" pitchFamily="18" charset="0"/>
              </a:rPr>
              <a:t>30.09.2023</a:t>
            </a:r>
          </a:p>
          <a:p>
            <a:pPr algn="just"/>
            <a:r>
              <a:rPr lang="en-IN" sz="1500" b="1" dirty="0" smtClean="0">
                <a:latin typeface="Times New Roman" pitchFamily="18" charset="0"/>
                <a:cs typeface="Times New Roman" pitchFamily="18" charset="0"/>
              </a:rPr>
              <a:t>Visit Location:-</a:t>
            </a:r>
          </a:p>
          <a:p>
            <a:pPr algn="just"/>
            <a:r>
              <a:rPr lang="en-US" sz="1500" dirty="0" smtClean="0">
                <a:latin typeface="Times New Roman" pitchFamily="18" charset="0"/>
                <a:cs typeface="Times New Roman" pitchFamily="18" charset="0"/>
              </a:rPr>
              <a:t>Water treatment Plant </a:t>
            </a:r>
            <a:r>
              <a:rPr lang="en-US" sz="1500" dirty="0" err="1" smtClean="0">
                <a:latin typeface="Times New Roman" pitchFamily="18" charset="0"/>
                <a:cs typeface="Times New Roman" pitchFamily="18" charset="0"/>
              </a:rPr>
              <a:t>Vilholi</a:t>
            </a:r>
            <a:r>
              <a:rPr lang="en-US" sz="1500" dirty="0" smtClean="0">
                <a:latin typeface="Times New Roman" pitchFamily="18" charset="0"/>
                <a:cs typeface="Times New Roman" pitchFamily="18" charset="0"/>
              </a:rPr>
              <a:t> , </a:t>
            </a:r>
            <a:r>
              <a:rPr lang="en-US" sz="1500" dirty="0" err="1" smtClean="0">
                <a:latin typeface="Times New Roman" pitchFamily="18" charset="0"/>
                <a:cs typeface="Times New Roman" pitchFamily="18" charset="0"/>
              </a:rPr>
              <a:t>Nashik</a:t>
            </a:r>
            <a:r>
              <a:rPr lang="en-US" sz="1500" dirty="0" smtClean="0">
                <a:latin typeface="Times New Roman" pitchFamily="18" charset="0"/>
                <a:cs typeface="Times New Roman" pitchFamily="18" charset="0"/>
              </a:rPr>
              <a:t> .</a:t>
            </a:r>
            <a:endParaRPr lang="en-IN" sz="1500" dirty="0" smtClean="0">
              <a:latin typeface="Times New Roman" pitchFamily="18" charset="0"/>
              <a:cs typeface="Times New Roman" pitchFamily="18" charset="0"/>
            </a:endParaRPr>
          </a:p>
          <a:p>
            <a:pPr algn="just"/>
            <a:r>
              <a:rPr lang="en-IN" sz="1500" b="1" dirty="0" smtClean="0">
                <a:latin typeface="Times New Roman" pitchFamily="18" charset="0"/>
                <a:cs typeface="Times New Roman" pitchFamily="18" charset="0"/>
              </a:rPr>
              <a:t>Participants:-</a:t>
            </a:r>
            <a:r>
              <a:rPr lang="en-IN" sz="1500" dirty="0" smtClean="0">
                <a:latin typeface="Times New Roman" pitchFamily="18" charset="0"/>
                <a:cs typeface="Times New Roman" pitchFamily="18" charset="0"/>
              </a:rPr>
              <a:t> </a:t>
            </a:r>
          </a:p>
          <a:p>
            <a:pPr algn="just"/>
            <a:r>
              <a:rPr lang="en-IN" sz="1500" dirty="0" smtClean="0">
                <a:latin typeface="Times New Roman" pitchFamily="18" charset="0"/>
                <a:cs typeface="Times New Roman" pitchFamily="18" charset="0"/>
              </a:rPr>
              <a:t>TYCE Students </a:t>
            </a:r>
          </a:p>
          <a:p>
            <a:pPr algn="just"/>
            <a:r>
              <a:rPr lang="en-IN" sz="1500" b="1" dirty="0" smtClean="0">
                <a:latin typeface="Times New Roman" pitchFamily="18" charset="0"/>
                <a:cs typeface="Times New Roman" pitchFamily="18" charset="0"/>
              </a:rPr>
              <a:t>Objectives:-</a:t>
            </a:r>
            <a:r>
              <a:rPr lang="en-IN" sz="1500" dirty="0" smtClean="0">
                <a:latin typeface="Times New Roman" pitchFamily="18" charset="0"/>
                <a:cs typeface="Times New Roman" pitchFamily="18" charset="0"/>
              </a:rPr>
              <a:t> </a:t>
            </a:r>
          </a:p>
          <a:p>
            <a:pPr marL="342900" lvl="0" indent="-342900" algn="just">
              <a:buFontTx/>
              <a:buAutoNum type="arabicPeriod"/>
            </a:pPr>
            <a:r>
              <a:rPr lang="en-US" sz="1500" dirty="0" smtClean="0">
                <a:latin typeface="Times New Roman" pitchFamily="18" charset="0"/>
                <a:cs typeface="Times New Roman" pitchFamily="18" charset="0"/>
              </a:rPr>
              <a:t>To study the working of Water treatment plant.</a:t>
            </a:r>
          </a:p>
          <a:p>
            <a:pPr marL="342900" lvl="0" indent="-342900" algn="just">
              <a:buFontTx/>
              <a:buAutoNum type="arabicPeriod"/>
            </a:pPr>
            <a:r>
              <a:rPr lang="en-US" sz="1500" dirty="0" smtClean="0">
                <a:latin typeface="Times New Roman" pitchFamily="18" charset="0"/>
                <a:cs typeface="Times New Roman" pitchFamily="18" charset="0"/>
              </a:rPr>
              <a:t>To study the various component of Water treatment plant.</a:t>
            </a:r>
          </a:p>
          <a:p>
            <a:pPr marL="342900" lvl="0" indent="-342900" algn="just">
              <a:buFontTx/>
              <a:buAutoNum type="arabicPeriod"/>
            </a:pPr>
            <a:r>
              <a:rPr lang="en-US" sz="1500" dirty="0" smtClean="0">
                <a:latin typeface="Times New Roman" pitchFamily="18" charset="0"/>
                <a:cs typeface="Times New Roman" pitchFamily="18" charset="0"/>
              </a:rPr>
              <a:t>To describe the process of treating water.</a:t>
            </a:r>
            <a:endParaRPr lang="en-IN" sz="1500" dirty="0" smtClean="0">
              <a:latin typeface="Times New Roman" pitchFamily="18" charset="0"/>
              <a:cs typeface="Times New Roman" pitchFamily="18" charset="0"/>
            </a:endParaRPr>
          </a:p>
        </p:txBody>
      </p:sp>
      <p:sp>
        <p:nvSpPr>
          <p:cNvPr id="31" name="Rectangle 30"/>
          <p:cNvSpPr/>
          <p:nvPr/>
        </p:nvSpPr>
        <p:spPr>
          <a:xfrm>
            <a:off x="4038600" y="7848600"/>
            <a:ext cx="3505200" cy="25908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02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Six day’s </a:t>
            </a:r>
            <a:r>
              <a:rPr lang="de-DE"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Workshop on Advance Excel Spread sheet </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400" kern="1200" dirty="0" smtClean="0">
                          <a:solidFill>
                            <a:schemeClr val="bg1"/>
                          </a:solidFill>
                          <a:latin typeface="Times New Roman" pitchFamily="18" charset="0"/>
                          <a:ea typeface="+mn-ea"/>
                          <a:cs typeface="Times New Roman" pitchFamily="18" charset="0"/>
                        </a:rPr>
                        <a:t>Six day’s </a:t>
                      </a:r>
                      <a:r>
                        <a:rPr lang="de-DE" sz="2400" kern="1200" dirty="0" smtClean="0">
                          <a:solidFill>
                            <a:schemeClr val="bg1"/>
                          </a:solidFill>
                          <a:latin typeface="Times New Roman" pitchFamily="18" charset="0"/>
                          <a:ea typeface="+mn-ea"/>
                          <a:cs typeface="Times New Roman" pitchFamily="18" charset="0"/>
                        </a:rPr>
                        <a:t>Workshop on Advance Excel Spread sheet</a:t>
                      </a:r>
                      <a:endParaRPr lang="en-IN" sz="2400" kern="1200" dirty="0" smtClean="0">
                        <a:solidFill>
                          <a:schemeClr val="bg1"/>
                        </a:solidFill>
                        <a:latin typeface="Times New Roman" pitchFamily="18" charset="0"/>
                        <a:ea typeface="+mn-ea"/>
                        <a:cs typeface="Times New Roman" pitchFamily="18" charset="0"/>
                      </a:endParaRPr>
                    </a:p>
                  </a:txBody>
                  <a:tcPr anchor="ctr">
                    <a:solidFill>
                      <a:srgbClr val="002060"/>
                    </a:solidFill>
                  </a:tcPr>
                </a:tc>
              </a:tr>
            </a:tbl>
          </a:graphicData>
        </a:graphic>
      </p:graphicFrame>
      <p:sp>
        <p:nvSpPr>
          <p:cNvPr id="16" name="Rectangle 15"/>
          <p:cNvSpPr/>
          <p:nvPr/>
        </p:nvSpPr>
        <p:spPr>
          <a:xfrm>
            <a:off x="228600" y="4267200"/>
            <a:ext cx="72390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Six day’s </a:t>
            </a:r>
            <a:r>
              <a:rPr lang="de-DE" sz="1600" dirty="0" smtClean="0">
                <a:latin typeface="Times New Roman" pitchFamily="18" charset="0"/>
                <a:cs typeface="Times New Roman" pitchFamily="18" charset="0"/>
              </a:rPr>
              <a:t>Workshop on Advance Excel Spread sheet</a:t>
            </a:r>
            <a:r>
              <a:rPr lang="en-IN" sz="1600" dirty="0" smtClean="0">
                <a:latin typeface="Times New Roman" pitchFamily="18" charset="0"/>
                <a:cs typeface="Times New Roman" pitchFamily="18" charset="0"/>
              </a:rPr>
              <a:t>.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21.09.2023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Building CAD Lab.</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Discuss strategies for collaborating on Excel workbooks, sharing data securely, and protecting sensitive information using permissions and encryption. </a:t>
            </a:r>
          </a:p>
          <a:p>
            <a:pPr marL="342900" indent="-342900" algn="just">
              <a:buAutoNum type="arabicPeriod"/>
            </a:pPr>
            <a:r>
              <a:rPr lang="en-IN" sz="1600" dirty="0" smtClean="0">
                <a:latin typeface="Times New Roman" pitchFamily="18" charset="0"/>
                <a:cs typeface="Times New Roman" pitchFamily="18" charset="0"/>
              </a:rPr>
              <a:t>Teach participants advanced formulas such as array formulas and logical functions to perform complex calculations efficiently. </a:t>
            </a:r>
          </a:p>
        </p:txBody>
      </p:sp>
      <p:sp>
        <p:nvSpPr>
          <p:cNvPr id="13" name="Rectangle 12"/>
          <p:cNvSpPr/>
          <p:nvPr/>
        </p:nvSpPr>
        <p:spPr>
          <a:xfrm>
            <a:off x="1371600" y="7924800"/>
            <a:ext cx="5105400" cy="2743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02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One day </a:t>
            </a:r>
            <a:r>
              <a:rPr lang="de-DE"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Workshop on Total Station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marL="0" algn="ctr" rtl="0" eaLnBrk="1" latinLnBrk="0" hangingPunct="1"/>
                      <a:r>
                        <a:rPr kumimoji="0" lang="de-DE" sz="2400" b="1" kern="1200" dirty="0" smtClean="0">
                          <a:solidFill>
                            <a:schemeClr val="bg1"/>
                          </a:solidFill>
                          <a:latin typeface="Times New Roman" pitchFamily="18" charset="0"/>
                          <a:ea typeface="+mn-ea"/>
                          <a:cs typeface="Times New Roman" pitchFamily="18" charset="0"/>
                        </a:rPr>
                        <a:t>Total Station Workshop</a:t>
                      </a:r>
                      <a:endParaRPr kumimoji="0" lang="en-IN" sz="2400" b="1" kern="1200" dirty="0" smtClean="0">
                        <a:solidFill>
                          <a:schemeClr val="bg1"/>
                        </a:solidFill>
                        <a:latin typeface="Times New Roman" pitchFamily="18" charset="0"/>
                        <a:ea typeface="+mn-ea"/>
                        <a:cs typeface="Times New Roman" pitchFamily="18" charset="0"/>
                      </a:endParaRPr>
                    </a:p>
                  </a:txBody>
                  <a:tcPr anchor="ctr">
                    <a:solidFill>
                      <a:srgbClr val="002060"/>
                    </a:solidFill>
                  </a:tcPr>
                </a:tc>
              </a:tr>
            </a:tbl>
          </a:graphicData>
        </a:graphic>
      </p:graphicFrame>
      <p:sp>
        <p:nvSpPr>
          <p:cNvPr id="16" name="Rectangle 15"/>
          <p:cNvSpPr/>
          <p:nvPr/>
        </p:nvSpPr>
        <p:spPr>
          <a:xfrm>
            <a:off x="228600" y="4267200"/>
            <a:ext cx="72390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One day </a:t>
            </a:r>
            <a:r>
              <a:rPr lang="de-DE" sz="1600" dirty="0" smtClean="0">
                <a:latin typeface="Times New Roman" pitchFamily="18" charset="0"/>
                <a:cs typeface="Times New Roman" pitchFamily="18" charset="0"/>
              </a:rPr>
              <a:t>Workshop on Total Station</a:t>
            </a:r>
            <a:r>
              <a:rPr lang="en-IN" sz="1600" dirty="0" smtClean="0">
                <a:latin typeface="Times New Roman" pitchFamily="18" charset="0"/>
                <a:cs typeface="Times New Roman" pitchFamily="18" charset="0"/>
              </a:rPr>
              <a:t>.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05.09.2023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Parking Ground.</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Participants should learn about the different parts of a total station and their functions, including the telescope, electronic distance measurement (EDM) unit, display panel, and data storage capabilities. </a:t>
            </a:r>
          </a:p>
          <a:p>
            <a:pPr marL="342900" indent="-342900" algn="just">
              <a:buAutoNum type="arabicPeriod"/>
            </a:pPr>
            <a:r>
              <a:rPr lang="en-IN" sz="1600" dirty="0" smtClean="0">
                <a:latin typeface="Times New Roman" pitchFamily="18" charset="0"/>
                <a:cs typeface="Times New Roman" pitchFamily="18" charset="0"/>
              </a:rPr>
              <a:t>Educate participants on common issues that may arise during total station operation and how to troubleshoot them.</a:t>
            </a:r>
          </a:p>
        </p:txBody>
      </p:sp>
      <p:sp>
        <p:nvSpPr>
          <p:cNvPr id="13" name="Rectangle 12"/>
          <p:cNvSpPr/>
          <p:nvPr/>
        </p:nvSpPr>
        <p:spPr>
          <a:xfrm>
            <a:off x="381000" y="7924800"/>
            <a:ext cx="3505200" cy="2743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3962400" y="7924800"/>
            <a:ext cx="3276600" cy="27432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accent4">
                              <a:lumMod val="50000"/>
                            </a:schemeClr>
                          </a:solidFill>
                          <a:latin typeface="Times New Roman" pitchFamily="18" charset="0"/>
                          <a:ea typeface="+mn-ea"/>
                          <a:cs typeface="Times New Roman" pitchFamily="18" charset="0"/>
                        </a:rPr>
                        <a:t>Poster Making Competition</a:t>
                      </a:r>
                    </a:p>
                  </a:txBody>
                  <a:tcPr anchor="ctr">
                    <a:solidFill>
                      <a:schemeClr val="accent2">
                        <a:lumMod val="40000"/>
                        <a:lumOff val="60000"/>
                      </a:schemeClr>
                    </a:solidFill>
                  </a:tcPr>
                </a:tc>
              </a:tr>
            </a:tbl>
          </a:graphicData>
        </a:graphic>
      </p:graphicFrame>
      <p:sp>
        <p:nvSpPr>
          <p:cNvPr id="16" name="Rectangle 15"/>
          <p:cNvSpPr/>
          <p:nvPr/>
        </p:nvSpPr>
        <p:spPr>
          <a:xfrm>
            <a:off x="228600" y="4267200"/>
            <a:ext cx="7239000" cy="3886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Poster Making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Building Drawing Hall.</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Poster competitions can serve as educational tools, especially in schools and universities. They provide opportunities for students to research topics, learn about different art techniques, and develop their artistic skills in a fun and interactive way. </a:t>
            </a:r>
          </a:p>
          <a:p>
            <a:pPr marL="342900" indent="-342900" algn="just">
              <a:buAutoNum type="arabicPeriod"/>
            </a:pPr>
            <a:r>
              <a:rPr lang="en-IN" sz="1600" dirty="0" smtClean="0">
                <a:latin typeface="Times New Roman" pitchFamily="18" charset="0"/>
                <a:cs typeface="Times New Roman" pitchFamily="18" charset="0"/>
              </a:rPr>
              <a:t>Poster-making competitions serve as a platform for personal growth, community engagement, and positive social impact</a:t>
            </a:r>
            <a:r>
              <a:rPr lang="en-IN" sz="1600" dirty="0" smtClean="0"/>
              <a:t>.</a:t>
            </a:r>
            <a:r>
              <a:rPr lang="en-IN" sz="1600" dirty="0" smtClean="0">
                <a:latin typeface="Times New Roman" pitchFamily="18" charset="0"/>
                <a:cs typeface="Times New Roman" pitchFamily="18" charset="0"/>
              </a:rPr>
              <a:t> </a:t>
            </a:r>
          </a:p>
        </p:txBody>
      </p:sp>
      <p:sp>
        <p:nvSpPr>
          <p:cNvPr id="13" name="Rectangle 12"/>
          <p:cNvSpPr/>
          <p:nvPr/>
        </p:nvSpPr>
        <p:spPr>
          <a:xfrm>
            <a:off x="762000" y="8305800"/>
            <a:ext cx="3200400" cy="2362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305800"/>
            <a:ext cx="3048000" cy="23622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343400" y="4419600"/>
            <a:ext cx="3048000" cy="19812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accent4">
                              <a:lumMod val="50000"/>
                            </a:schemeClr>
                          </a:solidFill>
                          <a:latin typeface="Times New Roman" pitchFamily="18" charset="0"/>
                          <a:ea typeface="+mn-ea"/>
                          <a:cs typeface="Times New Roman" pitchFamily="18" charset="0"/>
                        </a:rPr>
                        <a:t>Quiz Competition</a:t>
                      </a:r>
                    </a:p>
                  </a:txBody>
                  <a:tcPr anchor="ctr">
                    <a:solidFill>
                      <a:schemeClr val="accent2">
                        <a:lumMod val="40000"/>
                        <a:lumOff val="60000"/>
                      </a:schemeClr>
                    </a:solidFill>
                  </a:tcPr>
                </a:tc>
              </a:tr>
            </a:tbl>
          </a:graphicData>
        </a:graphic>
      </p:graphicFrame>
      <p:sp>
        <p:nvSpPr>
          <p:cNvPr id="16" name="Rectangle 15"/>
          <p:cNvSpPr/>
          <p:nvPr/>
        </p:nvSpPr>
        <p:spPr>
          <a:xfrm>
            <a:off x="228600" y="4267200"/>
            <a:ext cx="7239000" cy="3962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Quiz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203.</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The primary objective of quiz competitions is to encourage participants to acquire knowledge across different subjects or themes. </a:t>
            </a:r>
          </a:p>
          <a:p>
            <a:pPr marL="342900" indent="-342900" algn="just">
              <a:buAutoNum type="arabicPeriod"/>
            </a:pPr>
            <a:r>
              <a:rPr lang="en-IN" sz="1600" dirty="0" smtClean="0">
                <a:latin typeface="Times New Roman" pitchFamily="18" charset="0"/>
                <a:cs typeface="Times New Roman" pitchFamily="18" charset="0"/>
              </a:rPr>
              <a:t>Quiz questions often require participants to analyze information, make connections, and apply reasoning skills to arrive at answers. This process fosters critical thinking abilities, helping participants become better problem solvers</a:t>
            </a:r>
            <a:r>
              <a:rPr lang="en-IN" sz="1600" dirty="0" smtClean="0"/>
              <a:t>.</a:t>
            </a:r>
          </a:p>
          <a:p>
            <a:pPr marL="342900" indent="-342900" algn="just">
              <a:buAutoNum type="arabicPeriod"/>
            </a:pPr>
            <a:r>
              <a:rPr lang="en-IN" sz="1600" dirty="0" smtClean="0">
                <a:latin typeface="Times New Roman" pitchFamily="18" charset="0"/>
                <a:cs typeface="Times New Roman" pitchFamily="18" charset="0"/>
              </a:rPr>
              <a:t>Engaging in quiz competitions can enhance participants' ability to retain information and recall it when needed. </a:t>
            </a:r>
          </a:p>
        </p:txBody>
      </p:sp>
      <p:sp>
        <p:nvSpPr>
          <p:cNvPr id="13" name="Rectangle 12"/>
          <p:cNvSpPr/>
          <p:nvPr/>
        </p:nvSpPr>
        <p:spPr>
          <a:xfrm>
            <a:off x="762000" y="8305800"/>
            <a:ext cx="3200400" cy="2362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305800"/>
            <a:ext cx="3048000" cy="23622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343400" y="4343400"/>
            <a:ext cx="3048000" cy="20574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accent4">
                              <a:lumMod val="50000"/>
                            </a:schemeClr>
                          </a:solidFill>
                          <a:latin typeface="Times New Roman" pitchFamily="18" charset="0"/>
                          <a:ea typeface="+mn-ea"/>
                          <a:cs typeface="Times New Roman" pitchFamily="18" charset="0"/>
                        </a:rPr>
                        <a:t>Elocution Competition</a:t>
                      </a:r>
                    </a:p>
                  </a:txBody>
                  <a:tcPr anchor="ctr">
                    <a:solidFill>
                      <a:schemeClr val="accent2">
                        <a:lumMod val="40000"/>
                        <a:lumOff val="60000"/>
                      </a:schemeClr>
                    </a:solidFill>
                  </a:tcPr>
                </a:tc>
              </a:tr>
            </a:tbl>
          </a:graphicData>
        </a:graphic>
      </p:graphicFrame>
      <p:sp>
        <p:nvSpPr>
          <p:cNvPr id="16" name="Rectangle 15"/>
          <p:cNvSpPr/>
          <p:nvPr/>
        </p:nvSpPr>
        <p:spPr>
          <a:xfrm>
            <a:off x="228600" y="4267200"/>
            <a:ext cx="7239000" cy="426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Elocution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204.</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Elocution competitions aim to enhance participants' ability to communicate effectively. </a:t>
            </a:r>
          </a:p>
          <a:p>
            <a:pPr marL="342900" indent="-342900" algn="just">
              <a:buAutoNum type="arabicPeriod"/>
            </a:pPr>
            <a:r>
              <a:rPr lang="en-IN" sz="1600" dirty="0" smtClean="0">
                <a:latin typeface="Times New Roman" pitchFamily="18" charset="0"/>
                <a:cs typeface="Times New Roman" pitchFamily="18" charset="0"/>
              </a:rPr>
              <a:t>Through practicing and delivering speeches, participants learn to articulate their thoughts clearly, express themselves confidently, and engage their audience.</a:t>
            </a:r>
          </a:p>
          <a:p>
            <a:pPr marL="342900" indent="-342900" algn="just">
              <a:buAutoNum type="arabicPeriod"/>
            </a:pPr>
            <a:r>
              <a:rPr lang="en-IN" sz="1600" dirty="0" smtClean="0">
                <a:latin typeface="Times New Roman" pitchFamily="18" charset="0"/>
                <a:cs typeface="Times New Roman" pitchFamily="18" charset="0"/>
              </a:rPr>
              <a:t>Public speaking can be daunting for many people, but elocution competitions provide a supportive environment for participants to overcome their fears and build confidence in their speaking abilities. Successfully delivering speeches in front of an audience boosts self-assurance and self-esteem</a:t>
            </a:r>
            <a:r>
              <a:rPr lang="en-IN" sz="1600" dirty="0" smtClean="0"/>
              <a:t>.</a:t>
            </a:r>
            <a:r>
              <a:rPr lang="en-IN" sz="1600" dirty="0" smtClean="0">
                <a:latin typeface="Times New Roman" pitchFamily="18" charset="0"/>
                <a:cs typeface="Times New Roman" pitchFamily="18" charset="0"/>
              </a:rPr>
              <a:t>. </a:t>
            </a:r>
          </a:p>
        </p:txBody>
      </p:sp>
      <p:sp>
        <p:nvSpPr>
          <p:cNvPr id="13" name="Rectangle 12"/>
          <p:cNvSpPr/>
          <p:nvPr/>
        </p:nvSpPr>
        <p:spPr>
          <a:xfrm>
            <a:off x="762000" y="8610600"/>
            <a:ext cx="3200400" cy="22098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610600"/>
            <a:ext cx="3048000" cy="22098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343400" y="4343400"/>
            <a:ext cx="3048000" cy="20574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accent4">
                              <a:lumMod val="50000"/>
                            </a:schemeClr>
                          </a:solidFill>
                          <a:latin typeface="Times New Roman" pitchFamily="18" charset="0"/>
                          <a:ea typeface="+mn-ea"/>
                          <a:cs typeface="Times New Roman" pitchFamily="18" charset="0"/>
                        </a:rPr>
                        <a:t>Paper</a:t>
                      </a:r>
                      <a:r>
                        <a:rPr lang="en-IN" sz="2800" kern="1200" baseline="0" dirty="0" smtClean="0">
                          <a:solidFill>
                            <a:schemeClr val="accent4">
                              <a:lumMod val="50000"/>
                            </a:schemeClr>
                          </a:solidFill>
                          <a:latin typeface="Times New Roman" pitchFamily="18" charset="0"/>
                          <a:ea typeface="+mn-ea"/>
                          <a:cs typeface="Times New Roman" pitchFamily="18" charset="0"/>
                        </a:rPr>
                        <a:t> Presentation</a:t>
                      </a:r>
                      <a:r>
                        <a:rPr lang="en-IN" sz="2800" kern="1200" dirty="0" smtClean="0">
                          <a:solidFill>
                            <a:schemeClr val="accent4">
                              <a:lumMod val="50000"/>
                            </a:schemeClr>
                          </a:solidFill>
                          <a:latin typeface="Times New Roman" pitchFamily="18" charset="0"/>
                          <a:ea typeface="+mn-ea"/>
                          <a:cs typeface="Times New Roman" pitchFamily="18" charset="0"/>
                        </a:rPr>
                        <a:t> Competition</a:t>
                      </a:r>
                    </a:p>
                  </a:txBody>
                  <a:tcPr anchor="ctr">
                    <a:solidFill>
                      <a:schemeClr val="accent2">
                        <a:lumMod val="40000"/>
                        <a:lumOff val="60000"/>
                      </a:schemeClr>
                    </a:solidFill>
                  </a:tcPr>
                </a:tc>
              </a:tr>
            </a:tbl>
          </a:graphicData>
        </a:graphic>
      </p:graphicFrame>
      <p:sp>
        <p:nvSpPr>
          <p:cNvPr id="16" name="Rectangle 15"/>
          <p:cNvSpPr/>
          <p:nvPr/>
        </p:nvSpPr>
        <p:spPr>
          <a:xfrm>
            <a:off x="228600" y="4267200"/>
            <a:ext cx="7239000" cy="426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Paper Presentation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204.</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Elocution competitions aim to enhance participants' ability to communicate effectively. </a:t>
            </a:r>
          </a:p>
          <a:p>
            <a:pPr marL="342900" indent="-342900" algn="just">
              <a:buAutoNum type="arabicPeriod"/>
            </a:pPr>
            <a:r>
              <a:rPr lang="en-IN" sz="1600" dirty="0" smtClean="0">
                <a:latin typeface="Times New Roman" pitchFamily="18" charset="0"/>
                <a:cs typeface="Times New Roman" pitchFamily="18" charset="0"/>
              </a:rPr>
              <a:t>Through practicing and delivering speeches, participants learn to articulate their thoughts clearly, express themselves confidently, and engage their audience.</a:t>
            </a:r>
          </a:p>
          <a:p>
            <a:pPr marL="342900" indent="-342900" algn="just">
              <a:buAutoNum type="arabicPeriod"/>
            </a:pPr>
            <a:r>
              <a:rPr lang="en-IN" sz="1600" dirty="0" smtClean="0">
                <a:latin typeface="Times New Roman" pitchFamily="18" charset="0"/>
                <a:cs typeface="Times New Roman" pitchFamily="18" charset="0"/>
              </a:rPr>
              <a:t>Public speaking can be daunting for many people, but elocution competitions provide a supportive environment for participants to overcome their fears and build confidence in their speaking abilities. Successfully delivering speeches in front of an audience boosts self-assurance and self-esteem</a:t>
            </a:r>
            <a:r>
              <a:rPr lang="en-IN" sz="1600" dirty="0" smtClean="0"/>
              <a:t>.</a:t>
            </a:r>
            <a:r>
              <a:rPr lang="en-IN" sz="1600" dirty="0" smtClean="0">
                <a:latin typeface="Times New Roman" pitchFamily="18" charset="0"/>
                <a:cs typeface="Times New Roman" pitchFamily="18" charset="0"/>
              </a:rPr>
              <a:t>. </a:t>
            </a:r>
          </a:p>
        </p:txBody>
      </p:sp>
      <p:sp>
        <p:nvSpPr>
          <p:cNvPr id="13" name="Rectangle 12"/>
          <p:cNvSpPr/>
          <p:nvPr/>
        </p:nvSpPr>
        <p:spPr>
          <a:xfrm>
            <a:off x="762000" y="8610600"/>
            <a:ext cx="3200400" cy="22098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610600"/>
            <a:ext cx="3048000" cy="22098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343400" y="4343400"/>
            <a:ext cx="3048000" cy="2057400"/>
          </a:xfrm>
          <a:prstGeom prst="rect">
            <a:avLst/>
          </a:prstGeom>
          <a:blipFill>
            <a:blip r:embed="rId5"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6" name="Oval 15"/>
          <p:cNvSpPr/>
          <p:nvPr/>
        </p:nvSpPr>
        <p:spPr>
          <a:xfrm>
            <a:off x="1447800" y="2743200"/>
            <a:ext cx="4800600" cy="14478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latin typeface="Times New Roman" pitchFamily="18" charset="0"/>
                <a:cs typeface="Times New Roman" pitchFamily="18" charset="0"/>
              </a:rPr>
              <a:t>WHAT’S INSIDE</a:t>
            </a:r>
            <a:endParaRPr lang="en-IN" sz="3200" b="1" dirty="0">
              <a:solidFill>
                <a:srgbClr val="FF0000"/>
              </a:solidFill>
              <a:latin typeface="Times New Roman" pitchFamily="18" charset="0"/>
              <a:cs typeface="Times New Roman" pitchFamily="18" charset="0"/>
            </a:endParaRPr>
          </a:p>
        </p:txBody>
      </p:sp>
      <p:graphicFrame>
        <p:nvGraphicFramePr>
          <p:cNvPr id="18" name="Diagram 17"/>
          <p:cNvGraphicFramePr/>
          <p:nvPr/>
        </p:nvGraphicFramePr>
        <p:xfrm>
          <a:off x="228600" y="4343400"/>
          <a:ext cx="7315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err="1" smtClean="0">
                          <a:solidFill>
                            <a:schemeClr val="accent4">
                              <a:lumMod val="50000"/>
                            </a:schemeClr>
                          </a:solidFill>
                          <a:latin typeface="Times New Roman" pitchFamily="18" charset="0"/>
                          <a:ea typeface="+mn-ea"/>
                          <a:cs typeface="Times New Roman" pitchFamily="18" charset="0"/>
                        </a:rPr>
                        <a:t>Rangoli</a:t>
                      </a:r>
                      <a:r>
                        <a:rPr lang="en-IN" sz="2800" kern="1200" dirty="0" smtClean="0">
                          <a:solidFill>
                            <a:schemeClr val="accent4">
                              <a:lumMod val="50000"/>
                            </a:schemeClr>
                          </a:solidFill>
                          <a:latin typeface="Times New Roman" pitchFamily="18" charset="0"/>
                          <a:ea typeface="+mn-ea"/>
                          <a:cs typeface="Times New Roman" pitchFamily="18" charset="0"/>
                        </a:rPr>
                        <a:t> Competition</a:t>
                      </a:r>
                    </a:p>
                  </a:txBody>
                  <a:tcPr anchor="ctr">
                    <a:solidFill>
                      <a:schemeClr val="accent2">
                        <a:lumMod val="40000"/>
                        <a:lumOff val="60000"/>
                      </a:schemeClr>
                    </a:solidFill>
                  </a:tcPr>
                </a:tc>
              </a:tr>
            </a:tbl>
          </a:graphicData>
        </a:graphic>
      </p:graphicFrame>
      <p:sp>
        <p:nvSpPr>
          <p:cNvPr id="16" name="Rectangle 15"/>
          <p:cNvSpPr/>
          <p:nvPr/>
        </p:nvSpPr>
        <p:spPr>
          <a:xfrm>
            <a:off x="228600" y="4267200"/>
            <a:ext cx="7239000" cy="4038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err="1" smtClean="0">
                <a:latin typeface="Times New Roman" pitchFamily="18" charset="0"/>
                <a:cs typeface="Times New Roman" pitchFamily="18" charset="0"/>
              </a:rPr>
              <a:t>Rangoli</a:t>
            </a:r>
            <a:r>
              <a:rPr lang="en-IN" sz="1600" dirty="0" smtClean="0">
                <a:latin typeface="Times New Roman" pitchFamily="18" charset="0"/>
                <a:cs typeface="Times New Roman" pitchFamily="18" charset="0"/>
              </a:rPr>
              <a:t>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101.</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err="1" smtClean="0">
                <a:latin typeface="Times New Roman" pitchFamily="18" charset="0"/>
                <a:cs typeface="Times New Roman" pitchFamily="18" charset="0"/>
              </a:rPr>
              <a:t>Rangoli</a:t>
            </a:r>
            <a:r>
              <a:rPr lang="en-IN" sz="1600" dirty="0" smtClean="0">
                <a:latin typeface="Times New Roman" pitchFamily="18" charset="0"/>
                <a:cs typeface="Times New Roman" pitchFamily="18" charset="0"/>
              </a:rPr>
              <a:t> is a traditional art form in many cultures, particularly in India. Competitions help in preserving and promoting this traditional art form, passing it down through generations. </a:t>
            </a:r>
          </a:p>
          <a:p>
            <a:pPr marL="342900" indent="-342900" algn="just">
              <a:buAutoNum type="arabicPeriod"/>
            </a:pPr>
            <a:r>
              <a:rPr lang="en-IN" sz="1600" dirty="0" smtClean="0">
                <a:latin typeface="Times New Roman" pitchFamily="18" charset="0"/>
                <a:cs typeface="Times New Roman" pitchFamily="18" charset="0"/>
              </a:rPr>
              <a:t>Engaging in a competition setting encourages participants to hone their artistic skills. </a:t>
            </a:r>
          </a:p>
          <a:p>
            <a:pPr marL="342900" indent="-342900" algn="just">
              <a:buAutoNum type="arabicPeriod"/>
            </a:pPr>
            <a:r>
              <a:rPr lang="en-IN" sz="1600" dirty="0" smtClean="0">
                <a:latin typeface="Times New Roman" pitchFamily="18" charset="0"/>
                <a:cs typeface="Times New Roman" pitchFamily="18" charset="0"/>
              </a:rPr>
              <a:t>These competitions provide a platform for celebrating cultural diversity and heritage.</a:t>
            </a:r>
          </a:p>
        </p:txBody>
      </p:sp>
      <p:sp>
        <p:nvSpPr>
          <p:cNvPr id="13" name="Rectangle 12"/>
          <p:cNvSpPr/>
          <p:nvPr/>
        </p:nvSpPr>
        <p:spPr>
          <a:xfrm>
            <a:off x="762000" y="8458200"/>
            <a:ext cx="3200400" cy="2362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458200"/>
            <a:ext cx="3124200" cy="2362200"/>
          </a:xfrm>
          <a:prstGeom prst="rect">
            <a:avLst/>
          </a:prstGeom>
          <a:blipFill>
            <a:blip r:embed="rId4"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81400"/>
          <a:ext cx="7010400" cy="609600"/>
        </p:xfrm>
        <a:graphic>
          <a:graphicData uri="http://schemas.openxmlformats.org/drawingml/2006/table">
            <a:tbl>
              <a:tblPr firstRow="1" bandRow="1">
                <a:tableStyleId>{5C22544A-7EE6-4342-B048-85BDC9FD1C3A}</a:tableStyleId>
              </a:tblPr>
              <a:tblGrid>
                <a:gridCol w="7010400"/>
              </a:tblGrid>
              <a:tr h="609600">
                <a:tc>
                  <a:txBody>
                    <a:bodyPr/>
                    <a:lstStyle/>
                    <a:p>
                      <a:pPr algn="ctr"/>
                      <a:r>
                        <a:rPr lang="en-IN" sz="2800" kern="1200" dirty="0" smtClean="0">
                          <a:solidFill>
                            <a:schemeClr val="accent4">
                              <a:lumMod val="50000"/>
                            </a:schemeClr>
                          </a:solidFill>
                          <a:latin typeface="Times New Roman" pitchFamily="18" charset="0"/>
                          <a:ea typeface="+mn-ea"/>
                          <a:cs typeface="Times New Roman" pitchFamily="18" charset="0"/>
                        </a:rPr>
                        <a:t>Paper</a:t>
                      </a:r>
                      <a:r>
                        <a:rPr lang="en-IN" sz="2800" kern="1200" baseline="0" dirty="0" smtClean="0">
                          <a:solidFill>
                            <a:schemeClr val="accent4">
                              <a:lumMod val="50000"/>
                            </a:schemeClr>
                          </a:solidFill>
                          <a:latin typeface="Times New Roman" pitchFamily="18" charset="0"/>
                          <a:ea typeface="+mn-ea"/>
                          <a:cs typeface="Times New Roman" pitchFamily="18" charset="0"/>
                        </a:rPr>
                        <a:t> Presentation</a:t>
                      </a:r>
                      <a:r>
                        <a:rPr lang="en-IN" sz="2800" kern="1200" dirty="0" smtClean="0">
                          <a:solidFill>
                            <a:schemeClr val="accent4">
                              <a:lumMod val="50000"/>
                            </a:schemeClr>
                          </a:solidFill>
                          <a:latin typeface="Times New Roman" pitchFamily="18" charset="0"/>
                          <a:ea typeface="+mn-ea"/>
                          <a:cs typeface="Times New Roman" pitchFamily="18" charset="0"/>
                        </a:rPr>
                        <a:t> Competition</a:t>
                      </a:r>
                    </a:p>
                  </a:txBody>
                  <a:tcPr anchor="ctr">
                    <a:solidFill>
                      <a:schemeClr val="accent2">
                        <a:lumMod val="40000"/>
                        <a:lumOff val="60000"/>
                      </a:schemeClr>
                    </a:solidFill>
                  </a:tcPr>
                </a:tc>
              </a:tr>
            </a:tbl>
          </a:graphicData>
        </a:graphic>
      </p:graphicFrame>
      <p:sp>
        <p:nvSpPr>
          <p:cNvPr id="16" name="Rectangle 15"/>
          <p:cNvSpPr/>
          <p:nvPr/>
        </p:nvSpPr>
        <p:spPr>
          <a:xfrm>
            <a:off x="228600" y="4267200"/>
            <a:ext cx="7239000" cy="3886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Paper Presentation Competition.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15.09.2023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Class room 101.</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&amp; SYCE Students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Paper presentations facilitate the exchange of ideas and perspectives among scholars from different institutions and disciplines. </a:t>
            </a:r>
          </a:p>
          <a:p>
            <a:pPr marL="342900" indent="-342900" algn="just">
              <a:buAutoNum type="arabicPeriod"/>
            </a:pPr>
            <a:r>
              <a:rPr lang="en-IN" sz="1600" dirty="0" smtClean="0">
                <a:latin typeface="Times New Roman" pitchFamily="18" charset="0"/>
                <a:cs typeface="Times New Roman" pitchFamily="18" charset="0"/>
              </a:rPr>
              <a:t>Paper presentations often include case studies, practical applications, and lessons learned from real-world experiences. </a:t>
            </a:r>
          </a:p>
          <a:p>
            <a:pPr marL="342900" indent="-342900" algn="just">
              <a:buAutoNum type="arabicPeriod"/>
            </a:pPr>
            <a:r>
              <a:rPr lang="en-IN" sz="1600" dirty="0" smtClean="0">
                <a:latin typeface="Times New Roman" pitchFamily="18" charset="0"/>
                <a:cs typeface="Times New Roman" pitchFamily="18" charset="0"/>
              </a:rPr>
              <a:t>Paper presentations often include case studies, practical applications, and lessons learned from real-world experiences. </a:t>
            </a:r>
          </a:p>
        </p:txBody>
      </p:sp>
      <p:sp>
        <p:nvSpPr>
          <p:cNvPr id="13" name="Rectangle 12"/>
          <p:cNvSpPr/>
          <p:nvPr/>
        </p:nvSpPr>
        <p:spPr>
          <a:xfrm>
            <a:off x="609600" y="8305800"/>
            <a:ext cx="3352800" cy="25146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8" name="Rectangle 7"/>
          <p:cNvSpPr/>
          <p:nvPr/>
        </p:nvSpPr>
        <p:spPr>
          <a:xfrm>
            <a:off x="4038600" y="8305800"/>
            <a:ext cx="3048000" cy="25146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N" sz="2400" b="1" dirty="0" smtClean="0">
                <a:solidFill>
                  <a:srgbClr val="C00000"/>
                </a:solidFill>
                <a:latin typeface="Times New Roman" pitchFamily="18" charset="0"/>
                <a:cs typeface="Times New Roman" pitchFamily="18" charset="0"/>
              </a:rPr>
              <a:t>From Chairman’s Desk</a:t>
            </a:r>
          </a:p>
          <a:p>
            <a:pPr algn="just"/>
            <a:r>
              <a:rPr lang="en-IN" sz="1700" dirty="0" smtClean="0">
                <a:latin typeface="Times New Roman" pitchFamily="18" charset="0"/>
                <a:cs typeface="Times New Roman" pitchFamily="18" charset="0"/>
              </a:rPr>
              <a:t>Learn from your experience, for there is no greater tutor than life itself.     I am happy to pen down a few words as prologue to our Newsletter which is exclusively meant for churning out the latent writing talent which bears immense potentiality of sharpening our students’ skills as part of their overall personality development. I congratulate all the team members and contributors of this Newsletter for bringing out such a beautiful Newsletter.     Walk with those who feed your mind with motivation to further your mission. Wake up hungry for success every day; your drive for success must match the ferocity of a hungry lion attacking his prey every morning.    An educated person without morals is like a room without windows. I think that morals are what ground us as a society, and without morals we would have no light to guide our educated minds. We, at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Foundation, strive to make our students  reliable technocrats and trustworthy citizens of India. My staunch faith and conviction is that our students would carve a niche in their career and life by going lineage and heritage through this temple of learning.   I would like to take this opportunity to reiterate that there is no substitute to hard work in   any venture. Therefore, it should be our </a:t>
            </a:r>
            <a:r>
              <a:rPr lang="en-IN" sz="1700" dirty="0" err="1" smtClean="0">
                <a:latin typeface="Times New Roman" pitchFamily="18" charset="0"/>
                <a:cs typeface="Times New Roman" pitchFamily="18" charset="0"/>
              </a:rPr>
              <a:t>endeavor</a:t>
            </a:r>
            <a:r>
              <a:rPr lang="en-IN" sz="1700" dirty="0" smtClean="0">
                <a:latin typeface="Times New Roman" pitchFamily="18" charset="0"/>
                <a:cs typeface="Times New Roman" pitchFamily="18" charset="0"/>
              </a:rPr>
              <a:t> to give our best in our areas of responsibilities and aim at achieving excellence for our institution.   I wish all success to this venture.</a:t>
            </a:r>
          </a:p>
          <a:p>
            <a:pPr algn="just"/>
            <a:r>
              <a:rPr lang="en-IN" sz="1700" b="1" dirty="0" smtClean="0">
                <a:solidFill>
                  <a:srgbClr val="7030A0"/>
                </a:solidFill>
                <a:latin typeface="Times New Roman" pitchFamily="18" charset="0"/>
                <a:cs typeface="Times New Roman" pitchFamily="18" charset="0"/>
              </a:rPr>
              <a:t>HON’BLE DR. SANDIP N. JHA </a:t>
            </a:r>
          </a:p>
          <a:p>
            <a:pPr algn="just"/>
            <a:r>
              <a:rPr lang="en-IN" sz="1700" b="1" dirty="0" smtClean="0">
                <a:solidFill>
                  <a:srgbClr val="7030A0"/>
                </a:solidFill>
                <a:latin typeface="Times New Roman" pitchFamily="18" charset="0"/>
                <a:cs typeface="Times New Roman" pitchFamily="18" charset="0"/>
              </a:rPr>
              <a:t>Chairman, </a:t>
            </a:r>
            <a:r>
              <a:rPr lang="en-IN" sz="1700" b="1" dirty="0" err="1" smtClean="0">
                <a:solidFill>
                  <a:srgbClr val="7030A0"/>
                </a:solidFill>
                <a:latin typeface="Times New Roman" pitchFamily="18" charset="0"/>
                <a:cs typeface="Times New Roman" pitchFamily="18" charset="0"/>
              </a:rPr>
              <a:t>Sandip</a:t>
            </a:r>
            <a:r>
              <a:rPr lang="en-IN" sz="1700" b="1" dirty="0" smtClean="0">
                <a:solidFill>
                  <a:srgbClr val="7030A0"/>
                </a:solidFill>
                <a:latin typeface="Times New Roman" pitchFamily="18" charset="0"/>
                <a:cs typeface="Times New Roman" pitchFamily="18" charset="0"/>
              </a:rPr>
              <a:t> Foundation</a:t>
            </a:r>
            <a:endParaRPr lang="en-IN" sz="17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a:solidFill>
            <a:schemeClr val="bg1"/>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b="1" dirty="0" smtClean="0">
                <a:solidFill>
                  <a:srgbClr val="C00000"/>
                </a:solidFill>
                <a:latin typeface="Times New Roman" pitchFamily="18" charset="0"/>
                <a:cs typeface="Times New Roman" pitchFamily="18" charset="0"/>
              </a:rPr>
              <a:t>From HOD’s Desk</a:t>
            </a:r>
          </a:p>
          <a:p>
            <a:pPr algn="ctr"/>
            <a:endParaRPr lang="en-IN" sz="2400" b="1" dirty="0" smtClean="0">
              <a:solidFill>
                <a:srgbClr val="C00000"/>
              </a:solidFill>
              <a:latin typeface="Times New Roman" pitchFamily="18" charset="0"/>
              <a:cs typeface="Times New Roman" pitchFamily="18" charset="0"/>
            </a:endParaRPr>
          </a:p>
          <a:p>
            <a:pPr algn="just"/>
            <a:r>
              <a:rPr lang="en-IN" sz="1700" dirty="0" smtClean="0">
                <a:solidFill>
                  <a:schemeClr val="tx1"/>
                </a:solidFill>
                <a:latin typeface="Times New Roman" pitchFamily="18" charset="0"/>
                <a:cs typeface="Times New Roman" pitchFamily="18" charset="0"/>
              </a:rPr>
              <a:t>I welcome you all to </a:t>
            </a:r>
            <a:r>
              <a:rPr lang="en-IN" sz="1700" dirty="0" err="1" smtClean="0">
                <a:solidFill>
                  <a:schemeClr val="tx1"/>
                </a:solidFill>
                <a:latin typeface="Times New Roman" pitchFamily="18" charset="0"/>
                <a:cs typeface="Times New Roman" pitchFamily="18" charset="0"/>
              </a:rPr>
              <a:t>Sandip</a:t>
            </a:r>
            <a:r>
              <a:rPr lang="en-IN" sz="1700" dirty="0" smtClean="0">
                <a:solidFill>
                  <a:schemeClr val="tx1"/>
                </a:solidFill>
                <a:latin typeface="Times New Roman" pitchFamily="18" charset="0"/>
                <a:cs typeface="Times New Roman" pitchFamily="18" charset="0"/>
              </a:rPr>
              <a:t> Polytechnic, the institution which has set the benchmark for quality teaching learning process. The institute strives to provide the world class faculties and facilities so that we will see you all blossom into empowered and sensitive human being. Education is the manifestation of love and my most cherished possession. It drives away the ignorance and through illumination it emboldens a man to a righteous thought and action. It energizes a society and enables a man to earn his living with respect and praise. In order to accomplish our vision and mission, we are prepared to take as much effort as possible for the betterment of academic scenario in India. Our institute cares for the individual development of each and every student. We follow the mentor system under which each class is put into multi-prolonged web of a teacher. We accord prime importance to the </a:t>
            </a:r>
            <a:r>
              <a:rPr lang="en-IN" sz="1700" dirty="0" err="1" smtClean="0">
                <a:solidFill>
                  <a:schemeClr val="tx1"/>
                </a:solidFill>
                <a:latin typeface="Times New Roman" pitchFamily="18" charset="0"/>
                <a:cs typeface="Times New Roman" pitchFamily="18" charset="0"/>
              </a:rPr>
              <a:t>behavioral</a:t>
            </a:r>
            <a:r>
              <a:rPr lang="en-IN" sz="1700" dirty="0" smtClean="0">
                <a:solidFill>
                  <a:schemeClr val="tx1"/>
                </a:solidFill>
                <a:latin typeface="Times New Roman" pitchFamily="18" charset="0"/>
                <a:cs typeface="Times New Roman" pitchFamily="18" charset="0"/>
              </a:rPr>
              <a:t> discipline, moral integrity and cognitive developments of our students. Our faculties strive to teach not only academic programs but also life skills needed for students.</a:t>
            </a:r>
          </a:p>
          <a:p>
            <a:pPr algn="just"/>
            <a:r>
              <a:rPr lang="en-IN" sz="1700" dirty="0" smtClean="0">
                <a:solidFill>
                  <a:schemeClr val="tx1"/>
                </a:solidFill>
                <a:latin typeface="Times New Roman" pitchFamily="18" charset="0"/>
                <a:cs typeface="Times New Roman" pitchFamily="18" charset="0"/>
              </a:rPr>
              <a:t>Dr. Prof. VILAS NIKAM, </a:t>
            </a:r>
          </a:p>
          <a:p>
            <a:pPr algn="just"/>
            <a:r>
              <a:rPr lang="en-IN" sz="1700" dirty="0" smtClean="0">
                <a:solidFill>
                  <a:schemeClr val="tx1"/>
                </a:solidFill>
                <a:latin typeface="Times New Roman" pitchFamily="18" charset="0"/>
                <a:cs typeface="Times New Roman" pitchFamily="18" charset="0"/>
              </a:rPr>
              <a:t>Vice Principal  HODCE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91000"/>
            <a:ext cx="5029200" cy="2286000"/>
          </a:xfrm>
          <a:prstGeom prst="round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V. O. </a:t>
            </a:r>
            <a:r>
              <a:rPr lang="en-IN" sz="2400" b="1" dirty="0" err="1" smtClean="0">
                <a:solidFill>
                  <a:schemeClr val="tx1"/>
                </a:solidFill>
                <a:latin typeface="Times New Roman" pitchFamily="18" charset="0"/>
                <a:cs typeface="Times New Roman" pitchFamily="18" charset="0"/>
              </a:rPr>
              <a:t>Patil</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(Structure)</a:t>
            </a:r>
          </a:p>
          <a:p>
            <a:pPr algn="ctr"/>
            <a:r>
              <a:rPr lang="en-IN" sz="2000" dirty="0" smtClean="0">
                <a:ln w="12700">
                  <a:no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vikas.patil@sandippolytechnic.org</a:t>
            </a:r>
          </a:p>
          <a:p>
            <a:pPr algn="ctr"/>
            <a:r>
              <a:rPr lang="en-IN" sz="2400" b="1" dirty="0" smtClean="0">
                <a:solidFill>
                  <a:schemeClr val="tx1"/>
                </a:solidFill>
                <a:latin typeface="Times New Roman" pitchFamily="18" charset="0"/>
                <a:cs typeface="Times New Roman" pitchFamily="18" charset="0"/>
              </a:rPr>
              <a:t>9511940099</a:t>
            </a:r>
            <a:endParaRPr lang="en-IN"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ounded Rectangle 8"/>
          <p:cNvSpPr/>
          <p:nvPr/>
        </p:nvSpPr>
        <p:spPr>
          <a:xfrm>
            <a:off x="5029200" y="4191000"/>
            <a:ext cx="2743200" cy="2209800"/>
          </a:xfrm>
          <a:prstGeom prst="roundRect">
            <a:avLst/>
          </a:prstGeom>
          <a:blipFill>
            <a:blip r:embed="rId3" cstate="print"/>
            <a:stretch>
              <a:fillRect/>
            </a:stretch>
          </a:blipFill>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1" name="Rounded Rectangle 10"/>
          <p:cNvSpPr/>
          <p:nvPr/>
        </p:nvSpPr>
        <p:spPr>
          <a:xfrm>
            <a:off x="0" y="6477000"/>
            <a:ext cx="5029200" cy="2286000"/>
          </a:xfrm>
          <a:prstGeom prst="round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B. G. </a:t>
            </a:r>
            <a:r>
              <a:rPr lang="en-IN" sz="2400" b="1" dirty="0" err="1" smtClean="0">
                <a:solidFill>
                  <a:schemeClr val="tx1"/>
                </a:solidFill>
                <a:latin typeface="Times New Roman" pitchFamily="18" charset="0"/>
                <a:cs typeface="Times New Roman" pitchFamily="18" charset="0"/>
              </a:rPr>
              <a:t>Abhale</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(Environment)</a:t>
            </a:r>
          </a:p>
          <a:p>
            <a:pPr algn="ctr"/>
            <a:r>
              <a:rPr lang="en-IN" sz="2000" dirty="0" smtClean="0">
                <a:solidFill>
                  <a:schemeClr val="tx1"/>
                </a:solidFill>
                <a:latin typeface="Times New Roman" pitchFamily="18" charset="0"/>
                <a:cs typeface="Times New Roman" pitchFamily="18" charset="0"/>
              </a:rPr>
              <a:t>bhanudas.abhale@sandippolytechnic.org</a:t>
            </a:r>
          </a:p>
          <a:p>
            <a:pPr algn="ctr"/>
            <a:r>
              <a:rPr lang="en-IN" sz="2400" b="1" dirty="0" smtClean="0">
                <a:solidFill>
                  <a:schemeClr val="tx1"/>
                </a:solidFill>
                <a:latin typeface="Times New Roman" pitchFamily="18" charset="0"/>
                <a:cs typeface="Times New Roman" pitchFamily="18" charset="0"/>
              </a:rPr>
              <a:t>9423042624</a:t>
            </a:r>
            <a:endParaRPr lang="en-IN" sz="1700" b="1" dirty="0" smtClean="0">
              <a:solidFill>
                <a:schemeClr val="tx1"/>
              </a:solidFill>
              <a:latin typeface="Times New Roman" pitchFamily="18" charset="0"/>
              <a:cs typeface="Times New Roman" pitchFamily="18" charset="0"/>
            </a:endParaRPr>
          </a:p>
          <a:p>
            <a:pPr algn="ctr"/>
            <a:endParaRPr lang="en-IN" sz="1700" b="1" dirty="0" smtClean="0">
              <a:solidFill>
                <a:schemeClr val="tx1"/>
              </a:solidFill>
              <a:latin typeface="Times New Roman" pitchFamily="18" charset="0"/>
              <a:cs typeface="Times New Roman" pitchFamily="18" charset="0"/>
              <a:hlinkClick r:id="rId4"/>
            </a:endParaRPr>
          </a:p>
        </p:txBody>
      </p:sp>
      <p:sp>
        <p:nvSpPr>
          <p:cNvPr id="13" name="Rounded Rectangle 12"/>
          <p:cNvSpPr/>
          <p:nvPr/>
        </p:nvSpPr>
        <p:spPr>
          <a:xfrm>
            <a:off x="5029200" y="6477000"/>
            <a:ext cx="2743200" cy="2286000"/>
          </a:xfrm>
          <a:prstGeom prst="roundRect">
            <a:avLst/>
          </a:prstGeom>
          <a:blipFill>
            <a:blip r:embed="rId5" cstate="print"/>
            <a:stretch>
              <a:fillRect/>
            </a:stretch>
          </a:blipFill>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0" name="Rounded Rectangle 9"/>
          <p:cNvSpPr/>
          <p:nvPr/>
        </p:nvSpPr>
        <p:spPr>
          <a:xfrm>
            <a:off x="228600" y="2743200"/>
            <a:ext cx="7315200" cy="1219200"/>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lvl="0"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Editors Information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914400"/>
          </a:xfrm>
          <a:prstGeom prst="round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About Civil engineering department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Oval 14"/>
          <p:cNvSpPr/>
          <p:nvPr/>
        </p:nvSpPr>
        <p:spPr>
          <a:xfrm>
            <a:off x="0" y="3733800"/>
            <a:ext cx="7772400" cy="46482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accent5">
                    <a:lumMod val="50000"/>
                  </a:schemeClr>
                </a:solidFill>
                <a:latin typeface="Times New Roman" pitchFamily="18" charset="0"/>
                <a:cs typeface="Times New Roman" pitchFamily="18" charset="0"/>
              </a:rPr>
              <a:t>Civil Engineering</a:t>
            </a:r>
            <a:r>
              <a:rPr lang="en-IN" dirty="0" smtClean="0">
                <a:solidFill>
                  <a:schemeClr val="accent5">
                    <a:lumMod val="50000"/>
                  </a:schemeClr>
                </a:solidFill>
                <a:latin typeface="Times New Roman" pitchFamily="18" charset="0"/>
                <a:cs typeface="Times New Roman" pitchFamily="18" charset="0"/>
              </a:rPr>
              <a:t> is a Professional Engineering discipline that deals with the design, construction and maintenance of the physically and naturally built environment, including works such as bridges, roads, canals, dams and buildings. Civil Engineering is the oldest Engineering Discipline after Military Engineering. It is traditionally broken into different disciplines including Environmental Engineering, Structural Engineering, Transportation Engineering, Water Resource Engineering, Geo-technical Engineering, Material Engineering, Survey Engineering and Construction Engineering. Civil Engineering takes place at all levels in the public sector and private sector.</a:t>
            </a:r>
            <a:endParaRPr lang="en-IN" dirty="0">
              <a:solidFill>
                <a:schemeClr val="accent5">
                  <a:lumMod val="50000"/>
                </a:schemeClr>
              </a:solidFill>
              <a:latin typeface="Times New Roman" pitchFamily="18" charset="0"/>
              <a:cs typeface="Times New Roman" pitchFamily="18" charset="0"/>
            </a:endParaRPr>
          </a:p>
        </p:txBody>
      </p:sp>
      <p:sp>
        <p:nvSpPr>
          <p:cNvPr id="16" name="Rectangle 15"/>
          <p:cNvSpPr/>
          <p:nvPr/>
        </p:nvSpPr>
        <p:spPr>
          <a:xfrm>
            <a:off x="381000" y="8458200"/>
            <a:ext cx="7086600" cy="2286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smtClean="0">
                <a:solidFill>
                  <a:srgbClr val="FF0000"/>
                </a:solidFill>
                <a:latin typeface="Times New Roman" pitchFamily="18" charset="0"/>
                <a:cs typeface="Times New Roman" pitchFamily="18" charset="0"/>
              </a:rPr>
              <a:t>Department Information</a:t>
            </a:r>
            <a:r>
              <a:rPr lang="en-IN" sz="2400" b="1" dirty="0" smtClean="0">
                <a:solidFill>
                  <a:srgbClr val="FF0000"/>
                </a:solidFill>
                <a:latin typeface="Times New Roman" pitchFamily="18" charset="0"/>
                <a:cs typeface="Times New Roman" pitchFamily="18" charset="0"/>
              </a:rPr>
              <a:t> </a:t>
            </a:r>
          </a:p>
          <a:p>
            <a:pPr algn="ctr"/>
            <a:r>
              <a:rPr lang="en-IN" sz="2400" b="1" dirty="0" smtClean="0">
                <a:solidFill>
                  <a:schemeClr val="accent6">
                    <a:lumMod val="50000"/>
                  </a:schemeClr>
                </a:solidFill>
                <a:latin typeface="Times New Roman" pitchFamily="18" charset="0"/>
                <a:cs typeface="Times New Roman" pitchFamily="18" charset="0"/>
              </a:rPr>
              <a:t>Programme:- Civil Engineering </a:t>
            </a:r>
          </a:p>
          <a:p>
            <a:pPr algn="ctr"/>
            <a:r>
              <a:rPr lang="en-IN" sz="2400" b="1" dirty="0" smtClean="0">
                <a:solidFill>
                  <a:schemeClr val="accent6">
                    <a:lumMod val="50000"/>
                  </a:schemeClr>
                </a:solidFill>
                <a:latin typeface="Times New Roman" pitchFamily="18" charset="0"/>
                <a:cs typeface="Times New Roman" pitchFamily="18" charset="0"/>
              </a:rPr>
              <a:t>Year of Establishment:- 2009 </a:t>
            </a:r>
          </a:p>
          <a:p>
            <a:pPr algn="ctr"/>
            <a:r>
              <a:rPr lang="en-IN" sz="2400" b="1" dirty="0" smtClean="0">
                <a:solidFill>
                  <a:schemeClr val="accent6">
                    <a:lumMod val="50000"/>
                  </a:schemeClr>
                </a:solidFill>
                <a:latin typeface="Times New Roman" pitchFamily="18" charset="0"/>
                <a:cs typeface="Times New Roman" pitchFamily="18" charset="0"/>
              </a:rPr>
              <a:t>Intake Capacity:- 120 </a:t>
            </a:r>
          </a:p>
          <a:p>
            <a:pPr algn="ctr"/>
            <a:r>
              <a:rPr lang="en-IN" sz="2400" b="1" dirty="0" smtClean="0">
                <a:solidFill>
                  <a:schemeClr val="accent6">
                    <a:lumMod val="50000"/>
                  </a:schemeClr>
                </a:solidFill>
                <a:latin typeface="Times New Roman" pitchFamily="18" charset="0"/>
                <a:cs typeface="Times New Roman" pitchFamily="18" charset="0"/>
              </a:rPr>
              <a:t>General Choice Code:- 525819110 </a:t>
            </a:r>
          </a:p>
          <a:p>
            <a:pPr algn="ctr"/>
            <a:r>
              <a:rPr lang="en-IN" sz="2400" b="1" dirty="0" smtClean="0">
                <a:solidFill>
                  <a:schemeClr val="accent6">
                    <a:lumMod val="50000"/>
                  </a:schemeClr>
                </a:solidFill>
                <a:latin typeface="Times New Roman" pitchFamily="18" charset="0"/>
                <a:cs typeface="Times New Roman" pitchFamily="18" charset="0"/>
              </a:rPr>
              <a:t>TFWS Choice Code:- 525819111T</a:t>
            </a:r>
            <a:endParaRPr lang="en-IN" sz="2400"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LAB Details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1" cy="6098533"/>
        </p:xfrm>
        <a:graphic>
          <a:graphicData uri="http://schemas.openxmlformats.org/drawingml/2006/table">
            <a:tbl>
              <a:tblPr firstRow="1" bandRow="1">
                <a:tableStyleId>{7DF18680-E054-41AD-8BC1-D1AEF772440D}</a:tableStyleId>
              </a:tblPr>
              <a:tblGrid>
                <a:gridCol w="609601"/>
                <a:gridCol w="3733800"/>
                <a:gridCol w="1752600"/>
                <a:gridCol w="1295400"/>
              </a:tblGrid>
              <a:tr h="898727">
                <a:tc>
                  <a:txBody>
                    <a:bodyPr/>
                    <a:lstStyle/>
                    <a:p>
                      <a:pPr algn="ctr"/>
                      <a:r>
                        <a:rPr lang="en-IN" sz="2000" b="1" dirty="0" smtClean="0">
                          <a:solidFill>
                            <a:schemeClr val="tx1"/>
                          </a:solidFill>
                          <a:latin typeface="Times New Roman" pitchFamily="18" charset="0"/>
                          <a:cs typeface="Times New Roman" pitchFamily="18" charset="0"/>
                        </a:rPr>
                        <a:t>Sr. No.</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Name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Location </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Cost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13560">
                <a:tc>
                  <a:txBody>
                    <a:bodyPr/>
                    <a:lstStyle/>
                    <a:p>
                      <a:pPr algn="ctr"/>
                      <a:r>
                        <a:rPr lang="en-IN" dirty="0" smtClean="0">
                          <a:latin typeface="Times New Roman" pitchFamily="18" charset="0"/>
                          <a:cs typeface="Times New Roman" pitchFamily="18" charset="0"/>
                        </a:rPr>
                        <a:t>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Mechanics of Structure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1082264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Hydraulics  Lab (Fluid Mechanics)</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256497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3</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Geotechnical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632350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Concrete Technology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845622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Surveying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1201804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6</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Public</a:t>
                      </a:r>
                      <a:r>
                        <a:rPr lang="en-IN" baseline="0" dirty="0" smtClean="0">
                          <a:latin typeface="Times New Roman" pitchFamily="18" charset="0"/>
                          <a:cs typeface="Times New Roman" pitchFamily="18" charset="0"/>
                        </a:rPr>
                        <a:t> Health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199615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Model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183141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Engineering Mechanics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314878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9</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Highway Engineering</a:t>
                      </a:r>
                      <a:r>
                        <a:rPr lang="en-IN" baseline="0" dirty="0" smtClean="0">
                          <a:latin typeface="Times New Roman" pitchFamily="18" charset="0"/>
                          <a:cs typeface="Times New Roman" pitchFamily="18" charset="0"/>
                        </a:rPr>
                        <a:t>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108821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20694">
                <a:tc>
                  <a:txBody>
                    <a:bodyPr/>
                    <a:lstStyle/>
                    <a:p>
                      <a:pPr algn="ctr"/>
                      <a:r>
                        <a:rPr lang="en-IN" dirty="0" smtClean="0">
                          <a:latin typeface="Times New Roman" pitchFamily="18" charset="0"/>
                          <a:cs typeface="Times New Roman" pitchFamily="18" charset="0"/>
                        </a:rPr>
                        <a:t>10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CAD Lab</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First Floor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TYCE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S-23</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3" cy="6975566"/>
        </p:xfrm>
        <a:graphic>
          <a:graphicData uri="http://schemas.openxmlformats.org/drawingml/2006/table">
            <a:tbl>
              <a:tblPr firstRow="1" bandRow="1">
                <a:tableStyleId>{7DF18680-E054-41AD-8BC1-D1AEF772440D}</a:tableStyleId>
              </a:tblPr>
              <a:tblGrid>
                <a:gridCol w="609601"/>
                <a:gridCol w="1905000"/>
                <a:gridCol w="1371600"/>
                <a:gridCol w="838200"/>
                <a:gridCol w="762000"/>
                <a:gridCol w="1905002"/>
              </a:tblGrid>
              <a:tr h="1035870">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Sr. No</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Name of</a:t>
                      </a:r>
                      <a:r>
                        <a:rPr lang="en-IN" sz="2000" b="1" cap="none" spc="0" baseline="0" dirty="0" smtClean="0">
                          <a:ln>
                            <a:noFill/>
                          </a:ln>
                          <a:solidFill>
                            <a:srgbClr val="FF0000"/>
                          </a:solidFill>
                          <a:effectLst/>
                          <a:latin typeface="Times New Roman" pitchFamily="18" charset="0"/>
                          <a:cs typeface="Times New Roman" pitchFamily="18" charset="0"/>
                        </a:rPr>
                        <a:t> Student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Enrolment</a:t>
                      </a:r>
                      <a:r>
                        <a:rPr lang="en-IN" sz="2000" b="1" cap="none" spc="0" baseline="0" dirty="0" smtClean="0">
                          <a:ln>
                            <a:noFill/>
                          </a:ln>
                          <a:solidFill>
                            <a:srgbClr val="FF0000"/>
                          </a:solidFill>
                          <a:effectLst/>
                          <a:latin typeface="Times New Roman" pitchFamily="18" charset="0"/>
                          <a:cs typeface="Times New Roman" pitchFamily="18" charset="0"/>
                        </a:rPr>
                        <a:t>  No </a:t>
                      </a:r>
                      <a:r>
                        <a:rPr lang="en-IN" sz="2000" b="1" cap="none" spc="0" dirty="0" smtClean="0">
                          <a:ln>
                            <a:noFill/>
                          </a:ln>
                          <a:solidFill>
                            <a:srgbClr val="FF0000"/>
                          </a:solidFill>
                          <a:effectLst/>
                          <a:latin typeface="Times New Roman" pitchFamily="18" charset="0"/>
                          <a:cs typeface="Times New Roman" pitchFamily="18" charset="0"/>
                        </a:rPr>
                        <a:t> </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Class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Photos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047756">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01</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CHAVAN TEJASWINI ARUN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2011670158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0" cap="none" spc="0" dirty="0" smtClean="0">
                          <a:ln>
                            <a:noFill/>
                          </a:ln>
                          <a:solidFill>
                            <a:schemeClr val="tx1"/>
                          </a:solidFill>
                          <a:effectLst/>
                          <a:latin typeface="Times New Roman" pitchFamily="18" charset="0"/>
                          <a:cs typeface="Times New Roman" pitchFamily="18" charset="0"/>
                        </a:rPr>
                        <a:t>TYCE</a:t>
                      </a:r>
                      <a:r>
                        <a:rPr lang="en-IN" b="0" cap="none" spc="0" baseline="0" dirty="0" smtClean="0">
                          <a:ln>
                            <a:noFill/>
                          </a:ln>
                          <a:solidFill>
                            <a:schemeClr val="tx1"/>
                          </a:solidFill>
                          <a:effectLst/>
                          <a:latin typeface="Times New Roman" pitchFamily="18" charset="0"/>
                          <a:cs typeface="Times New Roman" pitchFamily="18" charset="0"/>
                        </a:rPr>
                        <a:t> </a:t>
                      </a: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87.89</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880260">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02</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SURYAWANSHI HARSHAD KEDA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2011670266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86.32</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85554">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03</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SAKSHI SHARAD SHINDE</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2111670494</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82.11</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19812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838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SYCE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S-23</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3" cy="6748273"/>
        </p:xfrm>
        <a:graphic>
          <a:graphicData uri="http://schemas.openxmlformats.org/drawingml/2006/table">
            <a:tbl>
              <a:tblPr firstRow="1" bandRow="1">
                <a:tableStyleId>{7DF18680-E054-41AD-8BC1-D1AEF772440D}</a:tableStyleId>
              </a:tblPr>
              <a:tblGrid>
                <a:gridCol w="533401"/>
                <a:gridCol w="1981200"/>
                <a:gridCol w="1371600"/>
                <a:gridCol w="838200"/>
                <a:gridCol w="762000"/>
                <a:gridCol w="1905002"/>
              </a:tblGrid>
              <a:tr h="960876">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Sr. No</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Name of</a:t>
                      </a:r>
                      <a:r>
                        <a:rPr lang="en-IN" sz="2000" b="1" cap="none" spc="0" baseline="0" dirty="0" smtClean="0">
                          <a:ln>
                            <a:noFill/>
                          </a:ln>
                          <a:solidFill>
                            <a:schemeClr val="tx1"/>
                          </a:solidFill>
                          <a:effectLst/>
                          <a:latin typeface="Times New Roman" pitchFamily="18" charset="0"/>
                          <a:cs typeface="Times New Roman" pitchFamily="18" charset="0"/>
                        </a:rPr>
                        <a:t> Student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Enrolment</a:t>
                      </a:r>
                      <a:r>
                        <a:rPr lang="en-IN" sz="2000" b="1" cap="none" spc="0" baseline="0" dirty="0" smtClean="0">
                          <a:ln>
                            <a:noFill/>
                          </a:ln>
                          <a:solidFill>
                            <a:schemeClr val="tx1"/>
                          </a:solidFill>
                          <a:effectLst/>
                          <a:latin typeface="Times New Roman" pitchFamily="18" charset="0"/>
                          <a:cs typeface="Times New Roman" pitchFamily="18" charset="0"/>
                        </a:rPr>
                        <a:t>  No </a:t>
                      </a:r>
                      <a:r>
                        <a:rPr lang="en-IN" sz="2000" b="1" cap="none" spc="0" dirty="0" smtClean="0">
                          <a:ln>
                            <a:noFill/>
                          </a:ln>
                          <a:solidFill>
                            <a:schemeClr val="tx1"/>
                          </a:solidFill>
                          <a:effectLst/>
                          <a:latin typeface="Times New Roman" pitchFamily="18" charset="0"/>
                          <a:cs typeface="Times New Roman" pitchFamily="18" charset="0"/>
                        </a:rPr>
                        <a:t> </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Class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Photos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922861">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1</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DANDGAVAL POOJA MANOJ </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2111670119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1" kern="1200" cap="none" spc="0" dirty="0" smtClean="0">
                          <a:ln>
                            <a:noFill/>
                          </a:ln>
                          <a:solidFill>
                            <a:schemeClr val="tx1"/>
                          </a:solidFill>
                          <a:effectLst/>
                          <a:latin typeface="Times New Roman" pitchFamily="18" charset="0"/>
                          <a:ea typeface="+mn-ea"/>
                          <a:cs typeface="Times New Roman" pitchFamily="18" charset="0"/>
                        </a:rPr>
                        <a:t>80.63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932268">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GAIKWAD OMKAR SANTOSH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0" kern="1200" cap="none" spc="0" dirty="0" smtClean="0">
                          <a:ln>
                            <a:noFill/>
                          </a:ln>
                          <a:solidFill>
                            <a:schemeClr val="tx1"/>
                          </a:solidFill>
                          <a:effectLst/>
                          <a:latin typeface="Times New Roman" pitchFamily="18" charset="0"/>
                          <a:ea typeface="+mn-ea"/>
                          <a:cs typeface="Times New Roman" pitchFamily="18" charset="0"/>
                        </a:rPr>
                        <a:t>2111670120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0" kern="1200" cap="none" spc="0" dirty="0" smtClean="0">
                          <a:ln>
                            <a:noFill/>
                          </a:ln>
                          <a:solidFill>
                            <a:schemeClr val="tx1"/>
                          </a:solidFill>
                          <a:effectLst/>
                          <a:latin typeface="Times New Roman" pitchFamily="18" charset="0"/>
                          <a:ea typeface="+mn-ea"/>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79.38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32268">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3</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PHADOL ADITYA DATTATRAY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2111670060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75.00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2443</TotalTime>
  <Words>3635</Words>
  <Application>Microsoft Office PowerPoint</Application>
  <PresentationFormat>Custom</PresentationFormat>
  <Paragraphs>568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Vardhaman</dc:creator>
  <cp:lastModifiedBy>Vardhaman</cp:lastModifiedBy>
  <cp:revision>380</cp:revision>
  <dcterms:created xsi:type="dcterms:W3CDTF">2006-08-16T00:00:00Z</dcterms:created>
  <dcterms:modified xsi:type="dcterms:W3CDTF">2024-05-17T10:33:27Z</dcterms:modified>
</cp:coreProperties>
</file>